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693" r:id="rId5"/>
    <p:sldMasterId id="2147483658" r:id="rId6"/>
    <p:sldMasterId id="2147483665" r:id="rId7"/>
    <p:sldMasterId id="2147483672" r:id="rId8"/>
    <p:sldMasterId id="2147483679" r:id="rId9"/>
    <p:sldMasterId id="2147483686" r:id="rId10"/>
    <p:sldMasterId id="2147483704" r:id="rId11"/>
    <p:sldMasterId id="2147483711" r:id="rId12"/>
  </p:sldMasterIdLst>
  <p:notesMasterIdLst>
    <p:notesMasterId r:id="rId22"/>
  </p:notesMasterIdLst>
  <p:sldIdLst>
    <p:sldId id="256" r:id="rId13"/>
    <p:sldId id="258" r:id="rId14"/>
    <p:sldId id="259" r:id="rId15"/>
    <p:sldId id="260" r:id="rId16"/>
    <p:sldId id="261" r:id="rId17"/>
    <p:sldId id="263" r:id="rId18"/>
    <p:sldId id="264" r:id="rId19"/>
    <p:sldId id="265" r:id="rId20"/>
    <p:sldId id="266" r:id="rId2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Soukup, DAQUAS" initials="OSD" lastIdx="1" clrIdx="0">
    <p:extLst>
      <p:ext uri="{19B8F6BF-5375-455C-9EA6-DF929625EA0E}">
        <p15:presenceInfo xmlns:p15="http://schemas.microsoft.com/office/powerpoint/2012/main" userId="S-1-5-21-2780609041-254612954-1907555721-1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B6B7"/>
    <a:srgbClr val="69A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602E58-14C9-40E5-8567-369985C1E415}" v="11" dt="2020-03-20T11:29:12.564"/>
    <p1510:client id="{2B24BC27-0AD1-4D1B-8221-C7FC1747C403}" v="10" dt="2020-03-20T11:32:05.011"/>
    <p1510:client id="{8E92310B-A9BB-4DCC-919B-6F1D065A5F4B}" v="89" dt="2020-03-20T06:50:10.777"/>
    <p1510:client id="{91F03F42-7A11-45F5-A54C-1A6603892353}" v="29" dt="2020-03-20T07:35:08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na Vodrážková, DAQUAS" userId="S::darina@daquas.cz::4ac8f3e0-9d83-47e9-9757-5c41ad65362d" providerId="AD" clId="Web-{8E92310B-A9BB-4DCC-919B-6F1D065A5F4B}"/>
    <pc:docChg chg="modSld">
      <pc:chgData name="Darina Vodrážková, DAQUAS" userId="S::darina@daquas.cz::4ac8f3e0-9d83-47e9-9757-5c41ad65362d" providerId="AD" clId="Web-{8E92310B-A9BB-4DCC-919B-6F1D065A5F4B}" dt="2020-03-20T06:50:10.777" v="88" actId="14100"/>
      <pc:docMkLst>
        <pc:docMk/>
      </pc:docMkLst>
      <pc:sldChg chg="modSp">
        <pc:chgData name="Darina Vodrážková, DAQUAS" userId="S::darina@daquas.cz::4ac8f3e0-9d83-47e9-9757-5c41ad65362d" providerId="AD" clId="Web-{8E92310B-A9BB-4DCC-919B-6F1D065A5F4B}" dt="2020-03-20T06:50:10.777" v="88" actId="14100"/>
        <pc:sldMkLst>
          <pc:docMk/>
          <pc:sldMk cId="2236467127" sldId="258"/>
        </pc:sldMkLst>
        <pc:spChg chg="mod">
          <ac:chgData name="Darina Vodrážková, DAQUAS" userId="S::darina@daquas.cz::4ac8f3e0-9d83-47e9-9757-5c41ad65362d" providerId="AD" clId="Web-{8E92310B-A9BB-4DCC-919B-6F1D065A5F4B}" dt="2020-03-20T06:50:10.777" v="88" actId="14100"/>
          <ac:spMkLst>
            <pc:docMk/>
            <pc:sldMk cId="2236467127" sldId="258"/>
            <ac:spMk id="31" creationId="{5184BA72-3127-4758-866B-0890E74B2E7A}"/>
          </ac:spMkLst>
        </pc:spChg>
      </pc:sldChg>
    </pc:docChg>
  </pc:docChgLst>
  <pc:docChgLst>
    <pc:chgData name="Miroslav Pekárek, DAQUAS" userId="b9108c17-2e67-4b3e-ba27-4bfd3b120fe8" providerId="ADAL" clId="{2B24BC27-0AD1-4D1B-8221-C7FC1747C403}"/>
    <pc:docChg chg="modSld">
      <pc:chgData name="Miroslav Pekárek, DAQUAS" userId="b9108c17-2e67-4b3e-ba27-4bfd3b120fe8" providerId="ADAL" clId="{2B24BC27-0AD1-4D1B-8221-C7FC1747C403}" dt="2020-03-20T11:32:05.011" v="9" actId="1076"/>
      <pc:docMkLst>
        <pc:docMk/>
      </pc:docMkLst>
      <pc:sldChg chg="addSp delSp modSp">
        <pc:chgData name="Miroslav Pekárek, DAQUAS" userId="b9108c17-2e67-4b3e-ba27-4bfd3b120fe8" providerId="ADAL" clId="{2B24BC27-0AD1-4D1B-8221-C7FC1747C403}" dt="2020-03-20T11:32:05.011" v="9" actId="1076"/>
        <pc:sldMkLst>
          <pc:docMk/>
          <pc:sldMk cId="965363867" sldId="256"/>
        </pc:sldMkLst>
        <pc:picChg chg="add mod modCrop">
          <ac:chgData name="Miroslav Pekárek, DAQUAS" userId="b9108c17-2e67-4b3e-ba27-4bfd3b120fe8" providerId="ADAL" clId="{2B24BC27-0AD1-4D1B-8221-C7FC1747C403}" dt="2020-03-20T11:32:05.011" v="9" actId="1076"/>
          <ac:picMkLst>
            <pc:docMk/>
            <pc:sldMk cId="965363867" sldId="256"/>
            <ac:picMk id="2" creationId="{1C305203-B767-41D1-9626-08AFB9AD8B0A}"/>
          </ac:picMkLst>
        </pc:picChg>
        <pc:picChg chg="del">
          <ac:chgData name="Miroslav Pekárek, DAQUAS" userId="b9108c17-2e67-4b3e-ba27-4bfd3b120fe8" providerId="ADAL" clId="{2B24BC27-0AD1-4D1B-8221-C7FC1747C403}" dt="2020-03-20T11:30:50.409" v="0" actId="478"/>
          <ac:picMkLst>
            <pc:docMk/>
            <pc:sldMk cId="965363867" sldId="256"/>
            <ac:picMk id="1028" creationId="{9D72CB16-B57F-4E89-A770-F7DC062DEFDF}"/>
          </ac:picMkLst>
        </pc:picChg>
      </pc:sldChg>
    </pc:docChg>
  </pc:docChgLst>
  <pc:docChgLst>
    <pc:chgData name="Miroslav Pekárek, DAQUAS" userId="b9108c17-2e67-4b3e-ba27-4bfd3b120fe8" providerId="ADAL" clId="{DEA1FE84-2627-4B5B-87DE-C031866050E7}"/>
    <pc:docChg chg="undo redo custSel addSld delSld modSld sldOrd">
      <pc:chgData name="Miroslav Pekárek, DAQUAS" userId="b9108c17-2e67-4b3e-ba27-4bfd3b120fe8" providerId="ADAL" clId="{DEA1FE84-2627-4B5B-87DE-C031866050E7}" dt="2020-03-16T12:34:32.746" v="2555"/>
      <pc:docMkLst>
        <pc:docMk/>
      </pc:docMkLst>
      <pc:sldChg chg="addSp delSp modSp">
        <pc:chgData name="Miroslav Pekárek, DAQUAS" userId="b9108c17-2e67-4b3e-ba27-4bfd3b120fe8" providerId="ADAL" clId="{DEA1FE84-2627-4B5B-87DE-C031866050E7}" dt="2020-03-16T09:57:24.939" v="732" actId="2085"/>
        <pc:sldMkLst>
          <pc:docMk/>
          <pc:sldMk cId="965363867" sldId="256"/>
        </pc:sldMkLst>
        <pc:spChg chg="add del mod">
          <ac:chgData name="Miroslav Pekárek, DAQUAS" userId="b9108c17-2e67-4b3e-ba27-4bfd3b120fe8" providerId="ADAL" clId="{DEA1FE84-2627-4B5B-87DE-C031866050E7}" dt="2020-03-16T09:57:24.939" v="732" actId="2085"/>
          <ac:spMkLst>
            <pc:docMk/>
            <pc:sldMk cId="965363867" sldId="256"/>
            <ac:spMk id="5" creationId="{C70B516C-09B7-4DD0-B994-939A15E69907}"/>
          </ac:spMkLst>
        </pc:spChg>
        <pc:spChg chg="mod">
          <ac:chgData name="Miroslav Pekárek, DAQUAS" userId="b9108c17-2e67-4b3e-ba27-4bfd3b120fe8" providerId="ADAL" clId="{DEA1FE84-2627-4B5B-87DE-C031866050E7}" dt="2020-03-16T09:53:59.186" v="727" actId="207"/>
          <ac:spMkLst>
            <pc:docMk/>
            <pc:sldMk cId="965363867" sldId="256"/>
            <ac:spMk id="6" creationId="{D190D548-2254-4B65-9694-21808FE6BC19}"/>
          </ac:spMkLst>
        </pc:spChg>
        <pc:spChg chg="add del mod">
          <ac:chgData name="Miroslav Pekárek, DAQUAS" userId="b9108c17-2e67-4b3e-ba27-4bfd3b120fe8" providerId="ADAL" clId="{DEA1FE84-2627-4B5B-87DE-C031866050E7}" dt="2020-03-16T09:57:17.024" v="731" actId="478"/>
          <ac:spMkLst>
            <pc:docMk/>
            <pc:sldMk cId="965363867" sldId="256"/>
            <ac:spMk id="8" creationId="{813329FA-5BA3-4231-A9A9-2C6086B61ECC}"/>
          </ac:spMkLst>
        </pc:spChg>
        <pc:picChg chg="add del mod">
          <ac:chgData name="Miroslav Pekárek, DAQUAS" userId="b9108c17-2e67-4b3e-ba27-4bfd3b120fe8" providerId="ADAL" clId="{DEA1FE84-2627-4B5B-87DE-C031866050E7}" dt="2020-03-16T09:48:43.397" v="675" actId="478"/>
          <ac:picMkLst>
            <pc:docMk/>
            <pc:sldMk cId="965363867" sldId="256"/>
            <ac:picMk id="2" creationId="{CBEEFE81-FD81-43A8-8BAA-269BCE1C01DD}"/>
          </ac:picMkLst>
        </pc:picChg>
        <pc:picChg chg="add del mod">
          <ac:chgData name="Miroslav Pekárek, DAQUAS" userId="b9108c17-2e67-4b3e-ba27-4bfd3b120fe8" providerId="ADAL" clId="{DEA1FE84-2627-4B5B-87DE-C031866050E7}" dt="2020-03-16T09:49:09.632" v="679" actId="478"/>
          <ac:picMkLst>
            <pc:docMk/>
            <pc:sldMk cId="965363867" sldId="256"/>
            <ac:picMk id="3" creationId="{1887BCE9-D7F7-4FCD-B81C-C2A7FB848D77}"/>
          </ac:picMkLst>
        </pc:picChg>
        <pc:picChg chg="add del">
          <ac:chgData name="Miroslav Pekárek, DAQUAS" userId="b9108c17-2e67-4b3e-ba27-4bfd3b120fe8" providerId="ADAL" clId="{DEA1FE84-2627-4B5B-87DE-C031866050E7}" dt="2020-03-16T09:49:09.632" v="679" actId="478"/>
          <ac:picMkLst>
            <pc:docMk/>
            <pc:sldMk cId="965363867" sldId="256"/>
            <ac:picMk id="1026" creationId="{039526E7-0690-483F-8EED-8296F8FEEDD1}"/>
          </ac:picMkLst>
        </pc:picChg>
        <pc:picChg chg="add mod">
          <ac:chgData name="Miroslav Pekárek, DAQUAS" userId="b9108c17-2e67-4b3e-ba27-4bfd3b120fe8" providerId="ADAL" clId="{DEA1FE84-2627-4B5B-87DE-C031866050E7}" dt="2020-03-16T09:49:46.396" v="692" actId="1076"/>
          <ac:picMkLst>
            <pc:docMk/>
            <pc:sldMk cId="965363867" sldId="256"/>
            <ac:picMk id="1028" creationId="{9D72CB16-B57F-4E89-A770-F7DC062DEFDF}"/>
          </ac:picMkLst>
        </pc:picChg>
      </pc:sldChg>
      <pc:sldChg chg="addSp delSp modSp">
        <pc:chgData name="Miroslav Pekárek, DAQUAS" userId="b9108c17-2e67-4b3e-ba27-4bfd3b120fe8" providerId="ADAL" clId="{DEA1FE84-2627-4B5B-87DE-C031866050E7}" dt="2020-03-16T12:33:55.531" v="2554" actId="20577"/>
        <pc:sldMkLst>
          <pc:docMk/>
          <pc:sldMk cId="629627017" sldId="257"/>
        </pc:sldMkLst>
        <pc:spChg chg="mod">
          <ac:chgData name="Miroslav Pekárek, DAQUAS" userId="b9108c17-2e67-4b3e-ba27-4bfd3b120fe8" providerId="ADAL" clId="{DEA1FE84-2627-4B5B-87DE-C031866050E7}" dt="2020-03-16T09:15:29.951" v="139" actId="20577"/>
          <ac:spMkLst>
            <pc:docMk/>
            <pc:sldMk cId="629627017" sldId="257"/>
            <ac:spMk id="2" creationId="{88121B55-185E-483C-BE14-3659F2963329}"/>
          </ac:spMkLst>
        </pc:spChg>
        <pc:spChg chg="mod">
          <ac:chgData name="Miroslav Pekárek, DAQUAS" userId="b9108c17-2e67-4b3e-ba27-4bfd3b120fe8" providerId="ADAL" clId="{DEA1FE84-2627-4B5B-87DE-C031866050E7}" dt="2020-03-16T12:33:55.531" v="2554" actId="20577"/>
          <ac:spMkLst>
            <pc:docMk/>
            <pc:sldMk cId="629627017" sldId="257"/>
            <ac:spMk id="3" creationId="{A58AFE1F-261D-4FF3-BA2E-02190F5F3FD5}"/>
          </ac:spMkLst>
        </pc:spChg>
        <pc:picChg chg="add del mod">
          <ac:chgData name="Miroslav Pekárek, DAQUAS" userId="b9108c17-2e67-4b3e-ba27-4bfd3b120fe8" providerId="ADAL" clId="{DEA1FE84-2627-4B5B-87DE-C031866050E7}" dt="2020-03-16T09:43:46.153" v="632" actId="478"/>
          <ac:picMkLst>
            <pc:docMk/>
            <pc:sldMk cId="629627017" sldId="257"/>
            <ac:picMk id="6" creationId="{43B7E2D3-E1FC-49F7-9113-4941159A7EAA}"/>
          </ac:picMkLst>
        </pc:picChg>
      </pc:sldChg>
      <pc:sldChg chg="addSp modSp ord">
        <pc:chgData name="Miroslav Pekárek, DAQUAS" userId="b9108c17-2e67-4b3e-ba27-4bfd3b120fe8" providerId="ADAL" clId="{DEA1FE84-2627-4B5B-87DE-C031866050E7}" dt="2020-03-16T09:52:20.382" v="725" actId="207"/>
        <pc:sldMkLst>
          <pc:docMk/>
          <pc:sldMk cId="2236467127" sldId="258"/>
        </pc:sldMkLst>
        <pc:spChg chg="mod">
          <ac:chgData name="Miroslav Pekárek, DAQUAS" userId="b9108c17-2e67-4b3e-ba27-4bfd3b120fe8" providerId="ADAL" clId="{DEA1FE84-2627-4B5B-87DE-C031866050E7}" dt="2020-03-16T09:31:22.750" v="313" actId="14100"/>
          <ac:spMkLst>
            <pc:docMk/>
            <pc:sldMk cId="2236467127" sldId="258"/>
            <ac:spMk id="2" creationId="{FE4B2CC0-F95F-4E8D-AEC6-2652A19E2D0C}"/>
          </ac:spMkLst>
        </pc:spChg>
        <pc:spChg chg="mod">
          <ac:chgData name="Miroslav Pekárek, DAQUAS" userId="b9108c17-2e67-4b3e-ba27-4bfd3b120fe8" providerId="ADAL" clId="{DEA1FE84-2627-4B5B-87DE-C031866050E7}" dt="2020-03-16T09:51:30.216" v="719" actId="255"/>
          <ac:spMkLst>
            <pc:docMk/>
            <pc:sldMk cId="2236467127" sldId="258"/>
            <ac:spMk id="3" creationId="{B7219950-EBED-48D0-9769-65C3E1C41E44}"/>
          </ac:spMkLst>
        </pc:spChg>
        <pc:picChg chg="add mod">
          <ac:chgData name="Miroslav Pekárek, DAQUAS" userId="b9108c17-2e67-4b3e-ba27-4bfd3b120fe8" providerId="ADAL" clId="{DEA1FE84-2627-4B5B-87DE-C031866050E7}" dt="2020-03-16T09:52:05.276" v="721" actId="207"/>
          <ac:picMkLst>
            <pc:docMk/>
            <pc:sldMk cId="2236467127" sldId="258"/>
            <ac:picMk id="6" creationId="{2BC55CE1-5774-4724-8563-B65388944886}"/>
          </ac:picMkLst>
        </pc:picChg>
        <pc:picChg chg="add mod">
          <ac:chgData name="Miroslav Pekárek, DAQUAS" userId="b9108c17-2e67-4b3e-ba27-4bfd3b120fe8" providerId="ADAL" clId="{DEA1FE84-2627-4B5B-87DE-C031866050E7}" dt="2020-03-16T09:52:11.226" v="722" actId="207"/>
          <ac:picMkLst>
            <pc:docMk/>
            <pc:sldMk cId="2236467127" sldId="258"/>
            <ac:picMk id="8" creationId="{ACA6797D-394D-4FD3-9D85-52E95A1F555B}"/>
          </ac:picMkLst>
        </pc:picChg>
        <pc:picChg chg="add mod">
          <ac:chgData name="Miroslav Pekárek, DAQUAS" userId="b9108c17-2e67-4b3e-ba27-4bfd3b120fe8" providerId="ADAL" clId="{DEA1FE84-2627-4B5B-87DE-C031866050E7}" dt="2020-03-16T09:52:15.621" v="724" actId="207"/>
          <ac:picMkLst>
            <pc:docMk/>
            <pc:sldMk cId="2236467127" sldId="258"/>
            <ac:picMk id="10" creationId="{51FA8CB7-011F-4655-9227-075244D79755}"/>
          </ac:picMkLst>
        </pc:picChg>
        <pc:picChg chg="add mod">
          <ac:chgData name="Miroslav Pekárek, DAQUAS" userId="b9108c17-2e67-4b3e-ba27-4bfd3b120fe8" providerId="ADAL" clId="{DEA1FE84-2627-4B5B-87DE-C031866050E7}" dt="2020-03-16T09:51:58.857" v="720" actId="207"/>
          <ac:picMkLst>
            <pc:docMk/>
            <pc:sldMk cId="2236467127" sldId="258"/>
            <ac:picMk id="11" creationId="{D509BF68-C2EE-426D-AEB9-C17E8C276735}"/>
          </ac:picMkLst>
        </pc:picChg>
        <pc:picChg chg="add mod">
          <ac:chgData name="Miroslav Pekárek, DAQUAS" userId="b9108c17-2e67-4b3e-ba27-4bfd3b120fe8" providerId="ADAL" clId="{DEA1FE84-2627-4B5B-87DE-C031866050E7}" dt="2020-03-16T09:52:20.382" v="725" actId="207"/>
          <ac:picMkLst>
            <pc:docMk/>
            <pc:sldMk cId="2236467127" sldId="258"/>
            <ac:picMk id="13" creationId="{1DAF2324-A832-4513-A059-A2F3D36B4895}"/>
          </ac:picMkLst>
        </pc:picChg>
      </pc:sldChg>
      <pc:sldChg chg="del">
        <pc:chgData name="Miroslav Pekárek, DAQUAS" userId="b9108c17-2e67-4b3e-ba27-4bfd3b120fe8" providerId="ADAL" clId="{DEA1FE84-2627-4B5B-87DE-C031866050E7}" dt="2020-03-16T09:04:22.805" v="10" actId="47"/>
        <pc:sldMkLst>
          <pc:docMk/>
          <pc:sldMk cId="4043359202" sldId="259"/>
        </pc:sldMkLst>
      </pc:sldChg>
      <pc:sldChg chg="addSp delSp modSp add">
        <pc:chgData name="Miroslav Pekárek, DAQUAS" userId="b9108c17-2e67-4b3e-ba27-4bfd3b120fe8" providerId="ADAL" clId="{DEA1FE84-2627-4B5B-87DE-C031866050E7}" dt="2020-03-16T10:45:29.687" v="1456" actId="14100"/>
        <pc:sldMkLst>
          <pc:docMk/>
          <pc:sldMk cId="4139510921" sldId="259"/>
        </pc:sldMkLst>
        <pc:spChg chg="mod">
          <ac:chgData name="Miroslav Pekárek, DAQUAS" userId="b9108c17-2e67-4b3e-ba27-4bfd3b120fe8" providerId="ADAL" clId="{DEA1FE84-2627-4B5B-87DE-C031866050E7}" dt="2020-03-16T09:59:43.669" v="777" actId="20577"/>
          <ac:spMkLst>
            <pc:docMk/>
            <pc:sldMk cId="4139510921" sldId="259"/>
            <ac:spMk id="2" creationId="{9F40757E-8EBC-4BF8-AB63-40E5ADE461D2}"/>
          </ac:spMkLst>
        </pc:spChg>
        <pc:spChg chg="del mod">
          <ac:chgData name="Miroslav Pekárek, DAQUAS" userId="b9108c17-2e67-4b3e-ba27-4bfd3b120fe8" providerId="ADAL" clId="{DEA1FE84-2627-4B5B-87DE-C031866050E7}" dt="2020-03-16T10:08:42.459" v="1002" actId="478"/>
          <ac:spMkLst>
            <pc:docMk/>
            <pc:sldMk cId="4139510921" sldId="259"/>
            <ac:spMk id="3" creationId="{2B1A2F78-59F3-40C4-A346-10709564518A}"/>
          </ac:spMkLst>
        </pc:spChg>
        <pc:spChg chg="add mod">
          <ac:chgData name="Miroslav Pekárek, DAQUAS" userId="b9108c17-2e67-4b3e-ba27-4bfd3b120fe8" providerId="ADAL" clId="{DEA1FE84-2627-4B5B-87DE-C031866050E7}" dt="2020-03-16T10:45:27.216" v="1455" actId="1076"/>
          <ac:spMkLst>
            <pc:docMk/>
            <pc:sldMk cId="4139510921" sldId="259"/>
            <ac:spMk id="9" creationId="{AB3961B1-479D-40E5-AED0-70BAAEBE82E6}"/>
          </ac:spMkLst>
        </pc:spChg>
        <pc:spChg chg="add mod">
          <ac:chgData name="Miroslav Pekárek, DAQUAS" userId="b9108c17-2e67-4b3e-ba27-4bfd3b120fe8" providerId="ADAL" clId="{DEA1FE84-2627-4B5B-87DE-C031866050E7}" dt="2020-03-16T10:25:15.779" v="1156" actId="113"/>
          <ac:spMkLst>
            <pc:docMk/>
            <pc:sldMk cId="4139510921" sldId="259"/>
            <ac:spMk id="12" creationId="{89F5D5DC-00BC-4B77-9268-44765E759A7A}"/>
          </ac:spMkLst>
        </pc:spChg>
        <pc:spChg chg="add mod">
          <ac:chgData name="Miroslav Pekárek, DAQUAS" userId="b9108c17-2e67-4b3e-ba27-4bfd3b120fe8" providerId="ADAL" clId="{DEA1FE84-2627-4B5B-87DE-C031866050E7}" dt="2020-03-16T10:09:45.009" v="1018" actId="113"/>
          <ac:spMkLst>
            <pc:docMk/>
            <pc:sldMk cId="4139510921" sldId="259"/>
            <ac:spMk id="15" creationId="{128F3027-9868-44C1-953E-1B0C7C7FA21A}"/>
          </ac:spMkLst>
        </pc:spChg>
        <pc:spChg chg="add del mod">
          <ac:chgData name="Miroslav Pekárek, DAQUAS" userId="b9108c17-2e67-4b3e-ba27-4bfd3b120fe8" providerId="ADAL" clId="{DEA1FE84-2627-4B5B-87DE-C031866050E7}" dt="2020-03-16T10:08:45.425" v="1003" actId="478"/>
          <ac:spMkLst>
            <pc:docMk/>
            <pc:sldMk cId="4139510921" sldId="259"/>
            <ac:spMk id="17" creationId="{48C948B5-79E2-44CA-A9A0-77715879A62D}"/>
          </ac:spMkLst>
        </pc:spChg>
        <pc:picChg chg="add del mod modCrop">
          <ac:chgData name="Miroslav Pekárek, DAQUAS" userId="b9108c17-2e67-4b3e-ba27-4bfd3b120fe8" providerId="ADAL" clId="{DEA1FE84-2627-4B5B-87DE-C031866050E7}" dt="2020-03-16T10:02:09.790" v="820" actId="478"/>
          <ac:picMkLst>
            <pc:docMk/>
            <pc:sldMk cId="4139510921" sldId="259"/>
            <ac:picMk id="5" creationId="{794A10A2-2F7A-4A3E-824B-F2AB8ED5E9BA}"/>
          </ac:picMkLst>
        </pc:picChg>
        <pc:picChg chg="add del mod modCrop">
          <ac:chgData name="Miroslav Pekárek, DAQUAS" userId="b9108c17-2e67-4b3e-ba27-4bfd3b120fe8" providerId="ADAL" clId="{DEA1FE84-2627-4B5B-87DE-C031866050E7}" dt="2020-03-16T10:01:40.510" v="816" actId="478"/>
          <ac:picMkLst>
            <pc:docMk/>
            <pc:sldMk cId="4139510921" sldId="259"/>
            <ac:picMk id="6" creationId="{AFF1911C-921A-474F-AC90-3D68C96827D6}"/>
          </ac:picMkLst>
        </pc:picChg>
        <pc:picChg chg="add del">
          <ac:chgData name="Miroslav Pekárek, DAQUAS" userId="b9108c17-2e67-4b3e-ba27-4bfd3b120fe8" providerId="ADAL" clId="{DEA1FE84-2627-4B5B-87DE-C031866050E7}" dt="2020-03-16T10:02:15.957" v="822" actId="478"/>
          <ac:picMkLst>
            <pc:docMk/>
            <pc:sldMk cId="4139510921" sldId="259"/>
            <ac:picMk id="7" creationId="{011DBD46-BA46-446C-BD03-D9F5B1B5DD82}"/>
          </ac:picMkLst>
        </pc:picChg>
        <pc:picChg chg="add mod modCrop">
          <ac:chgData name="Miroslav Pekárek, DAQUAS" userId="b9108c17-2e67-4b3e-ba27-4bfd3b120fe8" providerId="ADAL" clId="{DEA1FE84-2627-4B5B-87DE-C031866050E7}" dt="2020-03-16T10:07:27.675" v="994" actId="1076"/>
          <ac:picMkLst>
            <pc:docMk/>
            <pc:sldMk cId="4139510921" sldId="259"/>
            <ac:picMk id="8" creationId="{8258CE8F-C3FC-4056-BD29-147F1C691933}"/>
          </ac:picMkLst>
        </pc:picChg>
        <pc:cxnChg chg="add mod">
          <ac:chgData name="Miroslav Pekárek, DAQUAS" userId="b9108c17-2e67-4b3e-ba27-4bfd3b120fe8" providerId="ADAL" clId="{DEA1FE84-2627-4B5B-87DE-C031866050E7}" dt="2020-03-16T10:45:29.687" v="1456" actId="14100"/>
          <ac:cxnSpMkLst>
            <pc:docMk/>
            <pc:sldMk cId="4139510921" sldId="259"/>
            <ac:cxnSpMk id="11" creationId="{F88EF003-0697-4322-ADE4-FE440CABD750}"/>
          </ac:cxnSpMkLst>
        </pc:cxnChg>
        <pc:cxnChg chg="add mod">
          <ac:chgData name="Miroslav Pekárek, DAQUAS" userId="b9108c17-2e67-4b3e-ba27-4bfd3b120fe8" providerId="ADAL" clId="{DEA1FE84-2627-4B5B-87DE-C031866050E7}" dt="2020-03-16T10:10:00.151" v="1022" actId="14100"/>
          <ac:cxnSpMkLst>
            <pc:docMk/>
            <pc:sldMk cId="4139510921" sldId="259"/>
            <ac:cxnSpMk id="18" creationId="{5EB685D3-4FC0-4878-880E-5D76C45FDAF4}"/>
          </ac:cxnSpMkLst>
        </pc:cxnChg>
        <pc:cxnChg chg="add mod">
          <ac:chgData name="Miroslav Pekárek, DAQUAS" userId="b9108c17-2e67-4b3e-ba27-4bfd3b120fe8" providerId="ADAL" clId="{DEA1FE84-2627-4B5B-87DE-C031866050E7}" dt="2020-03-16T10:10:07.185" v="1025" actId="14100"/>
          <ac:cxnSpMkLst>
            <pc:docMk/>
            <pc:sldMk cId="4139510921" sldId="259"/>
            <ac:cxnSpMk id="21" creationId="{C45BDC6A-DFCD-4102-92A4-6CDBF2C8CB02}"/>
          </ac:cxnSpMkLst>
        </pc:cxnChg>
      </pc:sldChg>
      <pc:sldChg chg="del">
        <pc:chgData name="Miroslav Pekárek, DAQUAS" userId="b9108c17-2e67-4b3e-ba27-4bfd3b120fe8" providerId="ADAL" clId="{DEA1FE84-2627-4B5B-87DE-C031866050E7}" dt="2020-03-16T09:04:23.302" v="11" actId="47"/>
        <pc:sldMkLst>
          <pc:docMk/>
          <pc:sldMk cId="1880907052" sldId="260"/>
        </pc:sldMkLst>
      </pc:sldChg>
      <pc:sldChg chg="addSp delSp modSp add">
        <pc:chgData name="Miroslav Pekárek, DAQUAS" userId="b9108c17-2e67-4b3e-ba27-4bfd3b120fe8" providerId="ADAL" clId="{DEA1FE84-2627-4B5B-87DE-C031866050E7}" dt="2020-03-16T10:46:43.706" v="1498" actId="14100"/>
        <pc:sldMkLst>
          <pc:docMk/>
          <pc:sldMk cId="2381662119" sldId="260"/>
        </pc:sldMkLst>
        <pc:spChg chg="mod">
          <ac:chgData name="Miroslav Pekárek, DAQUAS" userId="b9108c17-2e67-4b3e-ba27-4bfd3b120fe8" providerId="ADAL" clId="{DEA1FE84-2627-4B5B-87DE-C031866050E7}" dt="2020-03-16T10:10:26.688" v="1026"/>
          <ac:spMkLst>
            <pc:docMk/>
            <pc:sldMk cId="2381662119" sldId="260"/>
            <ac:spMk id="2" creationId="{528617E8-3964-4FAF-9924-DDB4B364EE0C}"/>
          </ac:spMkLst>
        </pc:spChg>
        <pc:spChg chg="del mod">
          <ac:chgData name="Miroslav Pekárek, DAQUAS" userId="b9108c17-2e67-4b3e-ba27-4bfd3b120fe8" providerId="ADAL" clId="{DEA1FE84-2627-4B5B-87DE-C031866050E7}" dt="2020-03-16T10:11:01.801" v="1028" actId="478"/>
          <ac:spMkLst>
            <pc:docMk/>
            <pc:sldMk cId="2381662119" sldId="260"/>
            <ac:spMk id="3" creationId="{4A64318C-F4C8-4B25-8BDC-7FEF75CA3898}"/>
          </ac:spMkLst>
        </pc:spChg>
        <pc:spChg chg="add mod">
          <ac:chgData name="Miroslav Pekárek, DAQUAS" userId="b9108c17-2e67-4b3e-ba27-4bfd3b120fe8" providerId="ADAL" clId="{DEA1FE84-2627-4B5B-87DE-C031866050E7}" dt="2020-03-16T10:25:46.203" v="1160" actId="1076"/>
          <ac:spMkLst>
            <pc:docMk/>
            <pc:sldMk cId="2381662119" sldId="260"/>
            <ac:spMk id="6" creationId="{96A1A70F-384C-42EB-8669-A5C72BD6C3A4}"/>
          </ac:spMkLst>
        </pc:spChg>
        <pc:spChg chg="add mod">
          <ac:chgData name="Miroslav Pekárek, DAQUAS" userId="b9108c17-2e67-4b3e-ba27-4bfd3b120fe8" providerId="ADAL" clId="{DEA1FE84-2627-4B5B-87DE-C031866050E7}" dt="2020-03-16T10:46:43.706" v="1498" actId="14100"/>
          <ac:spMkLst>
            <pc:docMk/>
            <pc:sldMk cId="2381662119" sldId="260"/>
            <ac:spMk id="21" creationId="{DD5F2936-510C-46E7-A568-2ACEAED5D2EA}"/>
          </ac:spMkLst>
        </pc:spChg>
        <pc:graphicFrameChg chg="add del modGraphic">
          <ac:chgData name="Miroslav Pekárek, DAQUAS" userId="b9108c17-2e67-4b3e-ba27-4bfd3b120fe8" providerId="ADAL" clId="{DEA1FE84-2627-4B5B-87DE-C031866050E7}" dt="2020-03-16T10:42:24.195" v="1353" actId="478"/>
          <ac:graphicFrameMkLst>
            <pc:docMk/>
            <pc:sldMk cId="2381662119" sldId="260"/>
            <ac:graphicFrameMk id="25" creationId="{18316DB1-51F1-485E-BC28-9E38CE308A7F}"/>
          </ac:graphicFrameMkLst>
        </pc:graphicFrameChg>
        <pc:picChg chg="add mod">
          <ac:chgData name="Miroslav Pekárek, DAQUAS" userId="b9108c17-2e67-4b3e-ba27-4bfd3b120fe8" providerId="ADAL" clId="{DEA1FE84-2627-4B5B-87DE-C031866050E7}" dt="2020-03-16T10:14:14.641" v="1120" actId="1076"/>
          <ac:picMkLst>
            <pc:docMk/>
            <pc:sldMk cId="2381662119" sldId="260"/>
            <ac:picMk id="5" creationId="{1510ED3A-11B5-4975-B9D2-B2886B0D4A71}"/>
          </ac:picMkLst>
        </pc:picChg>
        <pc:cxnChg chg="add mod">
          <ac:chgData name="Miroslav Pekárek, DAQUAS" userId="b9108c17-2e67-4b3e-ba27-4bfd3b120fe8" providerId="ADAL" clId="{DEA1FE84-2627-4B5B-87DE-C031866050E7}" dt="2020-03-16T10:25:46.203" v="1160" actId="1076"/>
          <ac:cxnSpMkLst>
            <pc:docMk/>
            <pc:sldMk cId="2381662119" sldId="260"/>
            <ac:cxnSpMk id="7" creationId="{1642D555-0133-4B45-9C58-C2ADB9E3BE6A}"/>
          </ac:cxnSpMkLst>
        </pc:cxnChg>
        <pc:cxnChg chg="add mod">
          <ac:chgData name="Miroslav Pekárek, DAQUAS" userId="b9108c17-2e67-4b3e-ba27-4bfd3b120fe8" providerId="ADAL" clId="{DEA1FE84-2627-4B5B-87DE-C031866050E7}" dt="2020-03-16T10:25:46.203" v="1160" actId="1076"/>
          <ac:cxnSpMkLst>
            <pc:docMk/>
            <pc:sldMk cId="2381662119" sldId="260"/>
            <ac:cxnSpMk id="15" creationId="{D65774EE-0A46-40B2-AD7D-EFFD6F2C0191}"/>
          </ac:cxnSpMkLst>
        </pc:cxnChg>
        <pc:cxnChg chg="add mod">
          <ac:chgData name="Miroslav Pekárek, DAQUAS" userId="b9108c17-2e67-4b3e-ba27-4bfd3b120fe8" providerId="ADAL" clId="{DEA1FE84-2627-4B5B-87DE-C031866050E7}" dt="2020-03-16T10:25:46.203" v="1160" actId="1076"/>
          <ac:cxnSpMkLst>
            <pc:docMk/>
            <pc:sldMk cId="2381662119" sldId="260"/>
            <ac:cxnSpMk id="18" creationId="{4FE27107-7BF7-4C8A-B5F3-D9A35C424768}"/>
          </ac:cxnSpMkLst>
        </pc:cxnChg>
        <pc:cxnChg chg="add mod">
          <ac:chgData name="Miroslav Pekárek, DAQUAS" userId="b9108c17-2e67-4b3e-ba27-4bfd3b120fe8" providerId="ADAL" clId="{DEA1FE84-2627-4B5B-87DE-C031866050E7}" dt="2020-03-16T10:46:43.706" v="1498" actId="14100"/>
          <ac:cxnSpMkLst>
            <pc:docMk/>
            <pc:sldMk cId="2381662119" sldId="260"/>
            <ac:cxnSpMk id="22" creationId="{3CCE7123-7769-40C6-801A-141620359BBA}"/>
          </ac:cxnSpMkLst>
        </pc:cxnChg>
      </pc:sldChg>
      <pc:sldChg chg="addSp modSp add">
        <pc:chgData name="Miroslav Pekárek, DAQUAS" userId="b9108c17-2e67-4b3e-ba27-4bfd3b120fe8" providerId="ADAL" clId="{DEA1FE84-2627-4B5B-87DE-C031866050E7}" dt="2020-03-16T10:56:40.029" v="1540" actId="20577"/>
        <pc:sldMkLst>
          <pc:docMk/>
          <pc:sldMk cId="1097338725" sldId="261"/>
        </pc:sldMkLst>
        <pc:spChg chg="mod">
          <ac:chgData name="Miroslav Pekárek, DAQUAS" userId="b9108c17-2e67-4b3e-ba27-4bfd3b120fe8" providerId="ADAL" clId="{DEA1FE84-2627-4B5B-87DE-C031866050E7}" dt="2020-03-16T10:38:35.677" v="1253" actId="20577"/>
          <ac:spMkLst>
            <pc:docMk/>
            <pc:sldMk cId="1097338725" sldId="261"/>
            <ac:spMk id="2" creationId="{B9C72C4F-F111-4F9B-9A2A-66B17485C33A}"/>
          </ac:spMkLst>
        </pc:spChg>
        <pc:spChg chg="mod">
          <ac:chgData name="Miroslav Pekárek, DAQUAS" userId="b9108c17-2e67-4b3e-ba27-4bfd3b120fe8" providerId="ADAL" clId="{DEA1FE84-2627-4B5B-87DE-C031866050E7}" dt="2020-03-16T10:41:55.028" v="1348" actId="20577"/>
          <ac:spMkLst>
            <pc:docMk/>
            <pc:sldMk cId="1097338725" sldId="261"/>
            <ac:spMk id="3" creationId="{F159BC7A-287B-45F4-B369-72B636AFE638}"/>
          </ac:spMkLst>
        </pc:spChg>
        <pc:spChg chg="add mod">
          <ac:chgData name="Miroslav Pekárek, DAQUAS" userId="b9108c17-2e67-4b3e-ba27-4bfd3b120fe8" providerId="ADAL" clId="{DEA1FE84-2627-4B5B-87DE-C031866050E7}" dt="2020-03-16T10:43:26.461" v="1400" actId="20577"/>
          <ac:spMkLst>
            <pc:docMk/>
            <pc:sldMk cId="1097338725" sldId="261"/>
            <ac:spMk id="7" creationId="{B0D3FA58-2E17-4278-943C-D899043E65E8}"/>
          </ac:spMkLst>
        </pc:spChg>
        <pc:spChg chg="add mod">
          <ac:chgData name="Miroslav Pekárek, DAQUAS" userId="b9108c17-2e67-4b3e-ba27-4bfd3b120fe8" providerId="ADAL" clId="{DEA1FE84-2627-4B5B-87DE-C031866050E7}" dt="2020-03-16T10:48:43.091" v="1504" actId="20577"/>
          <ac:spMkLst>
            <pc:docMk/>
            <pc:sldMk cId="1097338725" sldId="261"/>
            <ac:spMk id="15" creationId="{2BB28872-3497-4956-BBD7-D537592A6FCA}"/>
          </ac:spMkLst>
        </pc:spChg>
        <pc:spChg chg="add mod">
          <ac:chgData name="Miroslav Pekárek, DAQUAS" userId="b9108c17-2e67-4b3e-ba27-4bfd3b120fe8" providerId="ADAL" clId="{DEA1FE84-2627-4B5B-87DE-C031866050E7}" dt="2020-03-16T10:44:55.823" v="1452" actId="14100"/>
          <ac:spMkLst>
            <pc:docMk/>
            <pc:sldMk cId="1097338725" sldId="261"/>
            <ac:spMk id="19" creationId="{6ACC5CCA-D66F-499C-8935-DB80275AB975}"/>
          </ac:spMkLst>
        </pc:spChg>
        <pc:spChg chg="add mod">
          <ac:chgData name="Miroslav Pekárek, DAQUAS" userId="b9108c17-2e67-4b3e-ba27-4bfd3b120fe8" providerId="ADAL" clId="{DEA1FE84-2627-4B5B-87DE-C031866050E7}" dt="2020-03-16T10:56:40.029" v="1540" actId="20577"/>
          <ac:spMkLst>
            <pc:docMk/>
            <pc:sldMk cId="1097338725" sldId="261"/>
            <ac:spMk id="21" creationId="{C7DA20FE-E3E3-4DAE-83A6-B1A2FD64E765}"/>
          </ac:spMkLst>
        </pc:spChg>
        <pc:picChg chg="add mod modCrop">
          <ac:chgData name="Miroslav Pekárek, DAQUAS" userId="b9108c17-2e67-4b3e-ba27-4bfd3b120fe8" providerId="ADAL" clId="{DEA1FE84-2627-4B5B-87DE-C031866050E7}" dt="2020-03-16T10:41:52.803" v="1343" actId="1076"/>
          <ac:picMkLst>
            <pc:docMk/>
            <pc:sldMk cId="1097338725" sldId="261"/>
            <ac:picMk id="5" creationId="{E8D4F86E-99A5-4623-B9CA-5CE0C28A150A}"/>
          </ac:picMkLst>
        </pc:picChg>
        <pc:picChg chg="add mod modCrop">
          <ac:chgData name="Miroslav Pekárek, DAQUAS" userId="b9108c17-2e67-4b3e-ba27-4bfd3b120fe8" providerId="ADAL" clId="{DEA1FE84-2627-4B5B-87DE-C031866050E7}" dt="2020-03-16T10:44:50.337" v="1451" actId="732"/>
          <ac:picMkLst>
            <pc:docMk/>
            <pc:sldMk cId="1097338725" sldId="261"/>
            <ac:picMk id="6" creationId="{DD56693E-FF0E-499F-B917-179FD9091E86}"/>
          </ac:picMkLst>
        </pc:picChg>
        <pc:cxnChg chg="add mod">
          <ac:chgData name="Miroslav Pekárek, DAQUAS" userId="b9108c17-2e67-4b3e-ba27-4bfd3b120fe8" providerId="ADAL" clId="{DEA1FE84-2627-4B5B-87DE-C031866050E7}" dt="2020-03-16T10:43:23.726" v="1399" actId="1076"/>
          <ac:cxnSpMkLst>
            <pc:docMk/>
            <pc:sldMk cId="1097338725" sldId="261"/>
            <ac:cxnSpMk id="8" creationId="{0DE218C2-B503-409F-A509-DC8E2E9DB3B7}"/>
          </ac:cxnSpMkLst>
        </pc:cxnChg>
        <pc:cxnChg chg="add mod">
          <ac:chgData name="Miroslav Pekárek, DAQUAS" userId="b9108c17-2e67-4b3e-ba27-4bfd3b120fe8" providerId="ADAL" clId="{DEA1FE84-2627-4B5B-87DE-C031866050E7}" dt="2020-03-16T10:44:04.908" v="1447" actId="14100"/>
          <ac:cxnSpMkLst>
            <pc:docMk/>
            <pc:sldMk cId="1097338725" sldId="261"/>
            <ac:cxnSpMk id="16" creationId="{61745095-A99D-41BA-8C7F-1F9A124CDCE5}"/>
          </ac:cxnSpMkLst>
        </pc:cxnChg>
        <pc:cxnChg chg="add mod">
          <ac:chgData name="Miroslav Pekárek, DAQUAS" userId="b9108c17-2e67-4b3e-ba27-4bfd3b120fe8" providerId="ADAL" clId="{DEA1FE84-2627-4B5B-87DE-C031866050E7}" dt="2020-03-16T10:51:01.341" v="1537" actId="14100"/>
          <ac:cxnSpMkLst>
            <pc:docMk/>
            <pc:sldMk cId="1097338725" sldId="261"/>
            <ac:cxnSpMk id="20" creationId="{40DF587E-8188-4025-85F7-F37ED196AF4C}"/>
          </ac:cxnSpMkLst>
        </pc:cxnChg>
      </pc:sldChg>
      <pc:sldChg chg="del">
        <pc:chgData name="Miroslav Pekárek, DAQUAS" userId="b9108c17-2e67-4b3e-ba27-4bfd3b120fe8" providerId="ADAL" clId="{DEA1FE84-2627-4B5B-87DE-C031866050E7}" dt="2020-03-16T09:04:23.776" v="12" actId="47"/>
        <pc:sldMkLst>
          <pc:docMk/>
          <pc:sldMk cId="3210730759" sldId="261"/>
        </pc:sldMkLst>
      </pc:sldChg>
      <pc:sldChg chg="del">
        <pc:chgData name="Miroslav Pekárek, DAQUAS" userId="b9108c17-2e67-4b3e-ba27-4bfd3b120fe8" providerId="ADAL" clId="{DEA1FE84-2627-4B5B-87DE-C031866050E7}" dt="2020-03-16T09:04:24.201" v="13" actId="47"/>
        <pc:sldMkLst>
          <pc:docMk/>
          <pc:sldMk cId="1535488021" sldId="262"/>
        </pc:sldMkLst>
      </pc:sldChg>
      <pc:sldChg chg="addSp modSp add del ord">
        <pc:chgData name="Miroslav Pekárek, DAQUAS" userId="b9108c17-2e67-4b3e-ba27-4bfd3b120fe8" providerId="ADAL" clId="{DEA1FE84-2627-4B5B-87DE-C031866050E7}" dt="2020-03-16T12:16:50.406" v="2161" actId="47"/>
        <pc:sldMkLst>
          <pc:docMk/>
          <pc:sldMk cId="1721846231" sldId="262"/>
        </pc:sldMkLst>
        <pc:picChg chg="add mod modCrop">
          <ac:chgData name="Miroslav Pekárek, DAQUAS" userId="b9108c17-2e67-4b3e-ba27-4bfd3b120fe8" providerId="ADAL" clId="{DEA1FE84-2627-4B5B-87DE-C031866050E7}" dt="2020-03-16T12:12:44.255" v="1987" actId="732"/>
          <ac:picMkLst>
            <pc:docMk/>
            <pc:sldMk cId="1721846231" sldId="262"/>
            <ac:picMk id="5" creationId="{4E50A201-C224-46E5-BAF4-046F12D9CCAF}"/>
          </ac:picMkLst>
        </pc:picChg>
      </pc:sldChg>
      <pc:sldChg chg="addSp delSp modSp add">
        <pc:chgData name="Miroslav Pekárek, DAQUAS" userId="b9108c17-2e67-4b3e-ba27-4bfd3b120fe8" providerId="ADAL" clId="{DEA1FE84-2627-4B5B-87DE-C031866050E7}" dt="2020-03-16T12:11:03.880" v="1945" actId="14100"/>
        <pc:sldMkLst>
          <pc:docMk/>
          <pc:sldMk cId="240234186" sldId="263"/>
        </pc:sldMkLst>
        <pc:spChg chg="mod">
          <ac:chgData name="Miroslav Pekárek, DAQUAS" userId="b9108c17-2e67-4b3e-ba27-4bfd3b120fe8" providerId="ADAL" clId="{DEA1FE84-2627-4B5B-87DE-C031866050E7}" dt="2020-03-16T11:44:50.276" v="1544"/>
          <ac:spMkLst>
            <pc:docMk/>
            <pc:sldMk cId="240234186" sldId="263"/>
            <ac:spMk id="2" creationId="{936905F4-8CE7-4388-BEC6-79C8FB5BD5CB}"/>
          </ac:spMkLst>
        </pc:spChg>
        <pc:spChg chg="del">
          <ac:chgData name="Miroslav Pekárek, DAQUAS" userId="b9108c17-2e67-4b3e-ba27-4bfd3b120fe8" providerId="ADAL" clId="{DEA1FE84-2627-4B5B-87DE-C031866050E7}" dt="2020-03-16T11:48:38.273" v="1548" actId="478"/>
          <ac:spMkLst>
            <pc:docMk/>
            <pc:sldMk cId="240234186" sldId="263"/>
            <ac:spMk id="3" creationId="{891EE3CF-86D9-4D73-9C64-9013F47E6FC4}"/>
          </ac:spMkLst>
        </pc:spChg>
        <pc:spChg chg="add mod">
          <ac:chgData name="Miroslav Pekárek, DAQUAS" userId="b9108c17-2e67-4b3e-ba27-4bfd3b120fe8" providerId="ADAL" clId="{DEA1FE84-2627-4B5B-87DE-C031866050E7}" dt="2020-03-16T12:11:02.218" v="1944" actId="1076"/>
          <ac:spMkLst>
            <pc:docMk/>
            <pc:sldMk cId="240234186" sldId="263"/>
            <ac:spMk id="6" creationId="{1A691523-1C86-4F73-A642-3CFF6D2D6E53}"/>
          </ac:spMkLst>
        </pc:spChg>
        <pc:spChg chg="add mod">
          <ac:chgData name="Miroslav Pekárek, DAQUAS" userId="b9108c17-2e67-4b3e-ba27-4bfd3b120fe8" providerId="ADAL" clId="{DEA1FE84-2627-4B5B-87DE-C031866050E7}" dt="2020-03-16T12:10:47.273" v="1941" actId="14100"/>
          <ac:spMkLst>
            <pc:docMk/>
            <pc:sldMk cId="240234186" sldId="263"/>
            <ac:spMk id="9" creationId="{51C37768-3E2E-4138-B0EF-51C789FD3792}"/>
          </ac:spMkLst>
        </pc:spChg>
        <pc:spChg chg="add mod">
          <ac:chgData name="Miroslav Pekárek, DAQUAS" userId="b9108c17-2e67-4b3e-ba27-4bfd3b120fe8" providerId="ADAL" clId="{DEA1FE84-2627-4B5B-87DE-C031866050E7}" dt="2020-03-16T11:52:05.485" v="1604" actId="14100"/>
          <ac:spMkLst>
            <pc:docMk/>
            <pc:sldMk cId="240234186" sldId="263"/>
            <ac:spMk id="10" creationId="{08A17F72-D667-40CA-A549-6BF0C0C5C531}"/>
          </ac:spMkLst>
        </pc:spChg>
        <pc:picChg chg="add mod">
          <ac:chgData name="Miroslav Pekárek, DAQUAS" userId="b9108c17-2e67-4b3e-ba27-4bfd3b120fe8" providerId="ADAL" clId="{DEA1FE84-2627-4B5B-87DE-C031866050E7}" dt="2020-03-16T12:10:41.350" v="1939" actId="1076"/>
          <ac:picMkLst>
            <pc:docMk/>
            <pc:sldMk cId="240234186" sldId="263"/>
            <ac:picMk id="2050" creationId="{6A49B871-234D-44C4-9826-1E948083F7E7}"/>
          </ac:picMkLst>
        </pc:picChg>
        <pc:cxnChg chg="add mod">
          <ac:chgData name="Miroslav Pekárek, DAQUAS" userId="b9108c17-2e67-4b3e-ba27-4bfd3b120fe8" providerId="ADAL" clId="{DEA1FE84-2627-4B5B-87DE-C031866050E7}" dt="2020-03-16T12:11:03.880" v="1945" actId="14100"/>
          <ac:cxnSpMkLst>
            <pc:docMk/>
            <pc:sldMk cId="240234186" sldId="263"/>
            <ac:cxnSpMk id="7" creationId="{E72A50CE-0C38-4D36-BFD7-C494EE4D40F0}"/>
          </ac:cxnSpMkLst>
        </pc:cxnChg>
      </pc:sldChg>
      <pc:sldChg chg="del">
        <pc:chgData name="Miroslav Pekárek, DAQUAS" userId="b9108c17-2e67-4b3e-ba27-4bfd3b120fe8" providerId="ADAL" clId="{DEA1FE84-2627-4B5B-87DE-C031866050E7}" dt="2020-03-16T09:04:21.968" v="9" actId="47"/>
        <pc:sldMkLst>
          <pc:docMk/>
          <pc:sldMk cId="3523021481" sldId="263"/>
        </pc:sldMkLst>
      </pc:sldChg>
      <pc:sldChg chg="del">
        <pc:chgData name="Miroslav Pekárek, DAQUAS" userId="b9108c17-2e67-4b3e-ba27-4bfd3b120fe8" providerId="ADAL" clId="{DEA1FE84-2627-4B5B-87DE-C031866050E7}" dt="2020-03-16T09:04:24.676" v="14" actId="47"/>
        <pc:sldMkLst>
          <pc:docMk/>
          <pc:sldMk cId="1404681792" sldId="264"/>
        </pc:sldMkLst>
      </pc:sldChg>
      <pc:sldChg chg="addSp delSp modSp add">
        <pc:chgData name="Miroslav Pekárek, DAQUAS" userId="b9108c17-2e67-4b3e-ba27-4bfd3b120fe8" providerId="ADAL" clId="{DEA1FE84-2627-4B5B-87DE-C031866050E7}" dt="2020-03-16T12:11:54.040" v="1974" actId="20577"/>
        <pc:sldMkLst>
          <pc:docMk/>
          <pc:sldMk cId="3337915375" sldId="264"/>
        </pc:sldMkLst>
        <pc:spChg chg="mod">
          <ac:chgData name="Miroslav Pekárek, DAQUAS" userId="b9108c17-2e67-4b3e-ba27-4bfd3b120fe8" providerId="ADAL" clId="{DEA1FE84-2627-4B5B-87DE-C031866050E7}" dt="2020-03-16T12:11:54.040" v="1974" actId="20577"/>
          <ac:spMkLst>
            <pc:docMk/>
            <pc:sldMk cId="3337915375" sldId="264"/>
            <ac:spMk id="2" creationId="{4CA355F6-664E-4CA4-A963-BD45FF382420}"/>
          </ac:spMkLst>
        </pc:spChg>
        <pc:spChg chg="del mod">
          <ac:chgData name="Miroslav Pekárek, DAQUAS" userId="b9108c17-2e67-4b3e-ba27-4bfd3b120fe8" providerId="ADAL" clId="{DEA1FE84-2627-4B5B-87DE-C031866050E7}" dt="2020-03-16T11:52:31.833" v="1608" actId="478"/>
          <ac:spMkLst>
            <pc:docMk/>
            <pc:sldMk cId="3337915375" sldId="264"/>
            <ac:spMk id="3" creationId="{8C493848-C16C-4E70-9BBE-B06DAD9F0160}"/>
          </ac:spMkLst>
        </pc:spChg>
        <pc:spChg chg="add mod">
          <ac:chgData name="Miroslav Pekárek, DAQUAS" userId="b9108c17-2e67-4b3e-ba27-4bfd3b120fe8" providerId="ADAL" clId="{DEA1FE84-2627-4B5B-87DE-C031866050E7}" dt="2020-03-16T12:03:05.129" v="1854" actId="14100"/>
          <ac:spMkLst>
            <pc:docMk/>
            <pc:sldMk cId="3337915375" sldId="264"/>
            <ac:spMk id="6" creationId="{F0A39784-0658-4ABC-BD50-D1F88925ABD2}"/>
          </ac:spMkLst>
        </pc:spChg>
        <pc:spChg chg="add mod">
          <ac:chgData name="Miroslav Pekárek, DAQUAS" userId="b9108c17-2e67-4b3e-ba27-4bfd3b120fe8" providerId="ADAL" clId="{DEA1FE84-2627-4B5B-87DE-C031866050E7}" dt="2020-03-16T12:02:23.956" v="1821" actId="255"/>
          <ac:spMkLst>
            <pc:docMk/>
            <pc:sldMk cId="3337915375" sldId="264"/>
            <ac:spMk id="16" creationId="{545499C9-CE6B-4FD4-8AF6-689D70C566EF}"/>
          </ac:spMkLst>
        </pc:spChg>
        <pc:spChg chg="add mod">
          <ac:chgData name="Miroslav Pekárek, DAQUAS" userId="b9108c17-2e67-4b3e-ba27-4bfd3b120fe8" providerId="ADAL" clId="{DEA1FE84-2627-4B5B-87DE-C031866050E7}" dt="2020-03-16T12:06:12.010" v="1899" actId="1076"/>
          <ac:spMkLst>
            <pc:docMk/>
            <pc:sldMk cId="3337915375" sldId="264"/>
            <ac:spMk id="21" creationId="{5093AD9F-0B66-43B7-A2E8-F1845C4C883D}"/>
          </ac:spMkLst>
        </pc:spChg>
        <pc:spChg chg="add mod">
          <ac:chgData name="Miroslav Pekárek, DAQUAS" userId="b9108c17-2e67-4b3e-ba27-4bfd3b120fe8" providerId="ADAL" clId="{DEA1FE84-2627-4B5B-87DE-C031866050E7}" dt="2020-03-16T12:02:20.402" v="1820" actId="255"/>
          <ac:spMkLst>
            <pc:docMk/>
            <pc:sldMk cId="3337915375" sldId="264"/>
            <ac:spMk id="34" creationId="{171EBEC2-128D-4098-A450-BB19EB7863D7}"/>
          </ac:spMkLst>
        </pc:spChg>
        <pc:spChg chg="add mod">
          <ac:chgData name="Miroslav Pekárek, DAQUAS" userId="b9108c17-2e67-4b3e-ba27-4bfd3b120fe8" providerId="ADAL" clId="{DEA1FE84-2627-4B5B-87DE-C031866050E7}" dt="2020-03-16T12:06:25.264" v="1903" actId="1076"/>
          <ac:spMkLst>
            <pc:docMk/>
            <pc:sldMk cId="3337915375" sldId="264"/>
            <ac:spMk id="40" creationId="{85D41DA9-8258-487B-B435-7666E63FA1B4}"/>
          </ac:spMkLst>
        </pc:spChg>
        <pc:spChg chg="add mod">
          <ac:chgData name="Miroslav Pekárek, DAQUAS" userId="b9108c17-2e67-4b3e-ba27-4bfd3b120fe8" providerId="ADAL" clId="{DEA1FE84-2627-4B5B-87DE-C031866050E7}" dt="2020-03-16T12:07:06.055" v="1931" actId="14100"/>
          <ac:spMkLst>
            <pc:docMk/>
            <pc:sldMk cId="3337915375" sldId="264"/>
            <ac:spMk id="51" creationId="{6B793CE2-85A4-4CEF-8EEF-BB450A6CD4CC}"/>
          </ac:spMkLst>
        </pc:spChg>
        <pc:spChg chg="add mod">
          <ac:chgData name="Miroslav Pekárek, DAQUAS" userId="b9108c17-2e67-4b3e-ba27-4bfd3b120fe8" providerId="ADAL" clId="{DEA1FE84-2627-4B5B-87DE-C031866050E7}" dt="2020-03-16T12:07:38.039" v="1937" actId="1076"/>
          <ac:spMkLst>
            <pc:docMk/>
            <pc:sldMk cId="3337915375" sldId="264"/>
            <ac:spMk id="57" creationId="{F42C3507-1EDF-465C-8758-51EE6BE869D5}"/>
          </ac:spMkLst>
        </pc:spChg>
        <pc:picChg chg="add mod">
          <ac:chgData name="Miroslav Pekárek, DAQUAS" userId="b9108c17-2e67-4b3e-ba27-4bfd3b120fe8" providerId="ADAL" clId="{DEA1FE84-2627-4B5B-87DE-C031866050E7}" dt="2020-03-16T11:59:35.606" v="1660" actId="14100"/>
          <ac:picMkLst>
            <pc:docMk/>
            <pc:sldMk cId="3337915375" sldId="264"/>
            <ac:picMk id="3074" creationId="{BF128209-0E3E-4C52-A191-91A1A90643D7}"/>
          </ac:picMkLst>
        </pc:picChg>
        <pc:cxnChg chg="add mod">
          <ac:chgData name="Miroslav Pekárek, DAQUAS" userId="b9108c17-2e67-4b3e-ba27-4bfd3b120fe8" providerId="ADAL" clId="{DEA1FE84-2627-4B5B-87DE-C031866050E7}" dt="2020-03-16T12:03:05.129" v="1854" actId="14100"/>
          <ac:cxnSpMkLst>
            <pc:docMk/>
            <pc:sldMk cId="3337915375" sldId="264"/>
            <ac:cxnSpMk id="7" creationId="{E3C7B422-7367-4D4C-8FA6-9F5FDFA7DC6A}"/>
          </ac:cxnSpMkLst>
        </pc:cxnChg>
        <pc:cxnChg chg="add mod">
          <ac:chgData name="Miroslav Pekárek, DAQUAS" userId="b9108c17-2e67-4b3e-ba27-4bfd3b120fe8" providerId="ADAL" clId="{DEA1FE84-2627-4B5B-87DE-C031866050E7}" dt="2020-03-16T12:00:23.398" v="1708" actId="14100"/>
          <ac:cxnSpMkLst>
            <pc:docMk/>
            <pc:sldMk cId="3337915375" sldId="264"/>
            <ac:cxnSpMk id="17" creationId="{F17AE477-2965-40FA-B361-A01085943FE3}"/>
          </ac:cxnSpMkLst>
        </pc:cxnChg>
        <pc:cxnChg chg="add mod">
          <ac:chgData name="Miroslav Pekárek, DAQUAS" userId="b9108c17-2e67-4b3e-ba27-4bfd3b120fe8" providerId="ADAL" clId="{DEA1FE84-2627-4B5B-87DE-C031866050E7}" dt="2020-03-16T12:06:18.860" v="1902" actId="14100"/>
          <ac:cxnSpMkLst>
            <pc:docMk/>
            <pc:sldMk cId="3337915375" sldId="264"/>
            <ac:cxnSpMk id="22" creationId="{3D76F03F-7A36-4D14-8C9A-4FD7F5CBD407}"/>
          </ac:cxnSpMkLst>
        </pc:cxnChg>
        <pc:cxnChg chg="add mod">
          <ac:chgData name="Miroslav Pekárek, DAQUAS" userId="b9108c17-2e67-4b3e-ba27-4bfd3b120fe8" providerId="ADAL" clId="{DEA1FE84-2627-4B5B-87DE-C031866050E7}" dt="2020-03-16T12:01:57.483" v="1783" actId="1076"/>
          <ac:cxnSpMkLst>
            <pc:docMk/>
            <pc:sldMk cId="3337915375" sldId="264"/>
            <ac:cxnSpMk id="35" creationId="{2E3AEDDE-03FA-4AFB-91AB-12AFCEF14BD8}"/>
          </ac:cxnSpMkLst>
        </pc:cxnChg>
        <pc:cxnChg chg="add mod">
          <ac:chgData name="Miroslav Pekárek, DAQUAS" userId="b9108c17-2e67-4b3e-ba27-4bfd3b120fe8" providerId="ADAL" clId="{DEA1FE84-2627-4B5B-87DE-C031866050E7}" dt="2020-03-16T12:06:30.262" v="1904" actId="14100"/>
          <ac:cxnSpMkLst>
            <pc:docMk/>
            <pc:sldMk cId="3337915375" sldId="264"/>
            <ac:cxnSpMk id="41" creationId="{EAB33DA6-149A-4114-827C-13916CC68573}"/>
          </ac:cxnSpMkLst>
        </pc:cxnChg>
        <pc:cxnChg chg="add mod">
          <ac:chgData name="Miroslav Pekárek, DAQUAS" userId="b9108c17-2e67-4b3e-ba27-4bfd3b120fe8" providerId="ADAL" clId="{DEA1FE84-2627-4B5B-87DE-C031866050E7}" dt="2020-03-16T12:07:06.055" v="1931" actId="14100"/>
          <ac:cxnSpMkLst>
            <pc:docMk/>
            <pc:sldMk cId="3337915375" sldId="264"/>
            <ac:cxnSpMk id="52" creationId="{07168255-D139-4839-9034-84A7E350DA06}"/>
          </ac:cxnSpMkLst>
        </pc:cxnChg>
      </pc:sldChg>
      <pc:sldChg chg="del">
        <pc:chgData name="Miroslav Pekárek, DAQUAS" userId="b9108c17-2e67-4b3e-ba27-4bfd3b120fe8" providerId="ADAL" clId="{DEA1FE84-2627-4B5B-87DE-C031866050E7}" dt="2020-03-16T09:04:26.804" v="15" actId="47"/>
        <pc:sldMkLst>
          <pc:docMk/>
          <pc:sldMk cId="381532318" sldId="265"/>
        </pc:sldMkLst>
      </pc:sldChg>
      <pc:sldChg chg="addSp modSp add">
        <pc:chgData name="Miroslav Pekárek, DAQUAS" userId="b9108c17-2e67-4b3e-ba27-4bfd3b120fe8" providerId="ADAL" clId="{DEA1FE84-2627-4B5B-87DE-C031866050E7}" dt="2020-03-16T12:20:46.191" v="2282" actId="14100"/>
        <pc:sldMkLst>
          <pc:docMk/>
          <pc:sldMk cId="3608461696" sldId="265"/>
        </pc:sldMkLst>
        <pc:spChg chg="mod">
          <ac:chgData name="Miroslav Pekárek, DAQUAS" userId="b9108c17-2e67-4b3e-ba27-4bfd3b120fe8" providerId="ADAL" clId="{DEA1FE84-2627-4B5B-87DE-C031866050E7}" dt="2020-03-16T12:13:24.279" v="1998"/>
          <ac:spMkLst>
            <pc:docMk/>
            <pc:sldMk cId="3608461696" sldId="265"/>
            <ac:spMk id="2" creationId="{8F87726C-EB58-4953-8682-6889E7B2D89E}"/>
          </ac:spMkLst>
        </pc:spChg>
        <pc:spChg chg="mod">
          <ac:chgData name="Miroslav Pekárek, DAQUAS" userId="b9108c17-2e67-4b3e-ba27-4bfd3b120fe8" providerId="ADAL" clId="{DEA1FE84-2627-4B5B-87DE-C031866050E7}" dt="2020-03-16T12:16:11.373" v="2154" actId="20577"/>
          <ac:spMkLst>
            <pc:docMk/>
            <pc:sldMk cId="3608461696" sldId="265"/>
            <ac:spMk id="3" creationId="{1FAC7C09-EEB8-4E11-9E60-9BA9613771BA}"/>
          </ac:spMkLst>
        </pc:spChg>
        <pc:spChg chg="add mod ord">
          <ac:chgData name="Miroslav Pekárek, DAQUAS" userId="b9108c17-2e67-4b3e-ba27-4bfd3b120fe8" providerId="ADAL" clId="{DEA1FE84-2627-4B5B-87DE-C031866050E7}" dt="2020-03-16T12:20:12.797" v="2274" actId="1076"/>
          <ac:spMkLst>
            <pc:docMk/>
            <pc:sldMk cId="3608461696" sldId="265"/>
            <ac:spMk id="13" creationId="{54219597-49AD-40E2-876A-8B7BD07D3F38}"/>
          </ac:spMkLst>
        </pc:spChg>
        <pc:spChg chg="add mod">
          <ac:chgData name="Miroslav Pekárek, DAQUAS" userId="b9108c17-2e67-4b3e-ba27-4bfd3b120fe8" providerId="ADAL" clId="{DEA1FE84-2627-4B5B-87DE-C031866050E7}" dt="2020-03-16T12:18:47.998" v="2201" actId="1076"/>
          <ac:spMkLst>
            <pc:docMk/>
            <pc:sldMk cId="3608461696" sldId="265"/>
            <ac:spMk id="14" creationId="{358F840E-9EF7-4613-A418-61FE54BD4C37}"/>
          </ac:spMkLst>
        </pc:spChg>
        <pc:spChg chg="add mod">
          <ac:chgData name="Miroslav Pekárek, DAQUAS" userId="b9108c17-2e67-4b3e-ba27-4bfd3b120fe8" providerId="ADAL" clId="{DEA1FE84-2627-4B5B-87DE-C031866050E7}" dt="2020-03-16T12:20:23.138" v="2276" actId="1076"/>
          <ac:spMkLst>
            <pc:docMk/>
            <pc:sldMk cId="3608461696" sldId="265"/>
            <ac:spMk id="15" creationId="{3E1ABA3C-7E47-4BC2-8C78-AB153C802B70}"/>
          </ac:spMkLst>
        </pc:spChg>
        <pc:spChg chg="add mod">
          <ac:chgData name="Miroslav Pekárek, DAQUAS" userId="b9108c17-2e67-4b3e-ba27-4bfd3b120fe8" providerId="ADAL" clId="{DEA1FE84-2627-4B5B-87DE-C031866050E7}" dt="2020-03-16T12:20:46.191" v="2282" actId="14100"/>
          <ac:spMkLst>
            <pc:docMk/>
            <pc:sldMk cId="3608461696" sldId="265"/>
            <ac:spMk id="20" creationId="{619E5AEF-016A-4E81-9B73-0973BB80E4E5}"/>
          </ac:spMkLst>
        </pc:spChg>
        <pc:picChg chg="add mod ord">
          <ac:chgData name="Miroslav Pekárek, DAQUAS" userId="b9108c17-2e67-4b3e-ba27-4bfd3b120fe8" providerId="ADAL" clId="{DEA1FE84-2627-4B5B-87DE-C031866050E7}" dt="2020-03-16T12:20:10.153" v="2273" actId="1076"/>
          <ac:picMkLst>
            <pc:docMk/>
            <pc:sldMk cId="3608461696" sldId="265"/>
            <ac:picMk id="6" creationId="{33B1B2C3-3570-4390-846E-FA66319D4038}"/>
          </ac:picMkLst>
        </pc:picChg>
        <pc:picChg chg="add mod">
          <ac:chgData name="Miroslav Pekárek, DAQUAS" userId="b9108c17-2e67-4b3e-ba27-4bfd3b120fe8" providerId="ADAL" clId="{DEA1FE84-2627-4B5B-87DE-C031866050E7}" dt="2020-03-16T12:17:51.421" v="2162" actId="1076"/>
          <ac:picMkLst>
            <pc:docMk/>
            <pc:sldMk cId="3608461696" sldId="265"/>
            <ac:picMk id="4098" creationId="{5CCA69B6-E9D2-4084-8180-687C5A7EF2E5}"/>
          </ac:picMkLst>
        </pc:picChg>
        <pc:cxnChg chg="add mod">
          <ac:chgData name="Miroslav Pekárek, DAQUAS" userId="b9108c17-2e67-4b3e-ba27-4bfd3b120fe8" providerId="ADAL" clId="{DEA1FE84-2627-4B5B-87DE-C031866050E7}" dt="2020-03-16T12:20:27.195" v="2277" actId="14100"/>
          <ac:cxnSpMkLst>
            <pc:docMk/>
            <pc:sldMk cId="3608461696" sldId="265"/>
            <ac:cxnSpMk id="7" creationId="{268EE8DA-EAE5-43BB-A13F-D2FF7DB1B396}"/>
          </ac:cxnSpMkLst>
        </pc:cxnChg>
        <pc:cxnChg chg="add mod">
          <ac:chgData name="Miroslav Pekárek, DAQUAS" userId="b9108c17-2e67-4b3e-ba27-4bfd3b120fe8" providerId="ADAL" clId="{DEA1FE84-2627-4B5B-87DE-C031866050E7}" dt="2020-03-16T12:18:16.403" v="2167" actId="14100"/>
          <ac:cxnSpMkLst>
            <pc:docMk/>
            <pc:sldMk cId="3608461696" sldId="265"/>
            <ac:cxnSpMk id="10" creationId="{660CB7A1-F791-4E74-B6EE-A062F24698F7}"/>
          </ac:cxnSpMkLst>
        </pc:cxnChg>
      </pc:sldChg>
      <pc:sldChg chg="del">
        <pc:chgData name="Miroslav Pekárek, DAQUAS" userId="b9108c17-2e67-4b3e-ba27-4bfd3b120fe8" providerId="ADAL" clId="{DEA1FE84-2627-4B5B-87DE-C031866050E7}" dt="2020-03-16T09:04:30.942" v="16" actId="47"/>
        <pc:sldMkLst>
          <pc:docMk/>
          <pc:sldMk cId="1926131004" sldId="266"/>
        </pc:sldMkLst>
      </pc:sldChg>
      <pc:sldChg chg="addSp delSp modSp add">
        <pc:chgData name="Miroslav Pekárek, DAQUAS" userId="b9108c17-2e67-4b3e-ba27-4bfd3b120fe8" providerId="ADAL" clId="{DEA1FE84-2627-4B5B-87DE-C031866050E7}" dt="2020-03-16T12:33:19.558" v="2507" actId="20577"/>
        <pc:sldMkLst>
          <pc:docMk/>
          <pc:sldMk cId="3412901806" sldId="266"/>
        </pc:sldMkLst>
        <pc:spChg chg="mod">
          <ac:chgData name="Miroslav Pekárek, DAQUAS" userId="b9108c17-2e67-4b3e-ba27-4bfd3b120fe8" providerId="ADAL" clId="{DEA1FE84-2627-4B5B-87DE-C031866050E7}" dt="2020-03-16T12:21:23.867" v="2297" actId="20577"/>
          <ac:spMkLst>
            <pc:docMk/>
            <pc:sldMk cId="3412901806" sldId="266"/>
            <ac:spMk id="2" creationId="{BA57D318-F10E-463D-85DA-A6368BA1322B}"/>
          </ac:spMkLst>
        </pc:spChg>
        <pc:spChg chg="add del mod">
          <ac:chgData name="Miroslav Pekárek, DAQUAS" userId="b9108c17-2e67-4b3e-ba27-4bfd3b120fe8" providerId="ADAL" clId="{DEA1FE84-2627-4B5B-87DE-C031866050E7}" dt="2020-03-16T12:21:46.077" v="2305" actId="478"/>
          <ac:spMkLst>
            <pc:docMk/>
            <pc:sldMk cId="3412901806" sldId="266"/>
            <ac:spMk id="3" creationId="{00001C96-4338-47A9-B108-70F9FB55735F}"/>
          </ac:spMkLst>
        </pc:spChg>
        <pc:spChg chg="mod">
          <ac:chgData name="Miroslav Pekárek, DAQUAS" userId="b9108c17-2e67-4b3e-ba27-4bfd3b120fe8" providerId="ADAL" clId="{DEA1FE84-2627-4B5B-87DE-C031866050E7}" dt="2020-03-16T12:33:17.521" v="2505" actId="1076"/>
          <ac:spMkLst>
            <pc:docMk/>
            <pc:sldMk cId="3412901806" sldId="266"/>
            <ac:spMk id="4" creationId="{6E144EA2-350E-43E3-A044-59C9D2B06374}"/>
          </ac:spMkLst>
        </pc:spChg>
        <pc:spChg chg="add del mod">
          <ac:chgData name="Miroslav Pekárek, DAQUAS" userId="b9108c17-2e67-4b3e-ba27-4bfd3b120fe8" providerId="ADAL" clId="{DEA1FE84-2627-4B5B-87DE-C031866050E7}" dt="2020-03-16T12:27:02.269" v="2372" actId="11529"/>
          <ac:spMkLst>
            <pc:docMk/>
            <pc:sldMk cId="3412901806" sldId="266"/>
            <ac:spMk id="5" creationId="{339388DC-1E04-436C-9B32-3706D89F9C40}"/>
          </ac:spMkLst>
        </pc:spChg>
        <pc:spChg chg="add mod">
          <ac:chgData name="Miroslav Pekárek, DAQUAS" userId="b9108c17-2e67-4b3e-ba27-4bfd3b120fe8" providerId="ADAL" clId="{DEA1FE84-2627-4B5B-87DE-C031866050E7}" dt="2020-03-16T12:33:19.558" v="2507" actId="20577"/>
          <ac:spMkLst>
            <pc:docMk/>
            <pc:sldMk cId="3412901806" sldId="266"/>
            <ac:spMk id="7" creationId="{362DDF63-2067-423C-B107-4D804E3E878F}"/>
          </ac:spMkLst>
        </pc:spChg>
        <pc:spChg chg="add mod">
          <ac:chgData name="Miroslav Pekárek, DAQUAS" userId="b9108c17-2e67-4b3e-ba27-4bfd3b120fe8" providerId="ADAL" clId="{DEA1FE84-2627-4B5B-87DE-C031866050E7}" dt="2020-03-16T12:25:54.566" v="2362" actId="20577"/>
          <ac:spMkLst>
            <pc:docMk/>
            <pc:sldMk cId="3412901806" sldId="266"/>
            <ac:spMk id="8" creationId="{87904A9C-A07C-4309-ADEB-C84A41D7982D}"/>
          </ac:spMkLst>
        </pc:spChg>
        <pc:spChg chg="add mod">
          <ac:chgData name="Miroslav Pekárek, DAQUAS" userId="b9108c17-2e67-4b3e-ba27-4bfd3b120fe8" providerId="ADAL" clId="{DEA1FE84-2627-4B5B-87DE-C031866050E7}" dt="2020-03-16T12:30:56.573" v="2434" actId="1076"/>
          <ac:spMkLst>
            <pc:docMk/>
            <pc:sldMk cId="3412901806" sldId="266"/>
            <ac:spMk id="9" creationId="{9E4150CE-8C32-4815-B9B2-52F57A90B31D}"/>
          </ac:spMkLst>
        </pc:spChg>
        <pc:spChg chg="add mod">
          <ac:chgData name="Miroslav Pekárek, DAQUAS" userId="b9108c17-2e67-4b3e-ba27-4bfd3b120fe8" providerId="ADAL" clId="{DEA1FE84-2627-4B5B-87DE-C031866050E7}" dt="2020-03-16T12:30:27.454" v="2427" actId="1076"/>
          <ac:spMkLst>
            <pc:docMk/>
            <pc:sldMk cId="3412901806" sldId="266"/>
            <ac:spMk id="11" creationId="{C139EF51-746B-4F5B-A7C5-5183D1829DD3}"/>
          </ac:spMkLst>
        </pc:spChg>
        <pc:spChg chg="add mod">
          <ac:chgData name="Miroslav Pekárek, DAQUAS" userId="b9108c17-2e67-4b3e-ba27-4bfd3b120fe8" providerId="ADAL" clId="{DEA1FE84-2627-4B5B-87DE-C031866050E7}" dt="2020-03-16T12:30:31.693" v="2428" actId="1076"/>
          <ac:spMkLst>
            <pc:docMk/>
            <pc:sldMk cId="3412901806" sldId="266"/>
            <ac:spMk id="12" creationId="{83854978-7445-44B2-9A61-E82E83C408F3}"/>
          </ac:spMkLst>
        </pc:spChg>
        <pc:spChg chg="add mod">
          <ac:chgData name="Miroslav Pekárek, DAQUAS" userId="b9108c17-2e67-4b3e-ba27-4bfd3b120fe8" providerId="ADAL" clId="{DEA1FE84-2627-4B5B-87DE-C031866050E7}" dt="2020-03-16T12:30:34.729" v="2429" actId="1076"/>
          <ac:spMkLst>
            <pc:docMk/>
            <pc:sldMk cId="3412901806" sldId="266"/>
            <ac:spMk id="13" creationId="{C7F96747-9E82-422A-8733-9294C1C30059}"/>
          </ac:spMkLst>
        </pc:spChg>
        <pc:spChg chg="add mod">
          <ac:chgData name="Miroslav Pekárek, DAQUAS" userId="b9108c17-2e67-4b3e-ba27-4bfd3b120fe8" providerId="ADAL" clId="{DEA1FE84-2627-4B5B-87DE-C031866050E7}" dt="2020-03-16T12:30:37.745" v="2430" actId="1076"/>
          <ac:spMkLst>
            <pc:docMk/>
            <pc:sldMk cId="3412901806" sldId="266"/>
            <ac:spMk id="14" creationId="{9796611E-9D66-4C5D-930C-38974C463966}"/>
          </ac:spMkLst>
        </pc:spChg>
        <pc:spChg chg="add mod">
          <ac:chgData name="Miroslav Pekárek, DAQUAS" userId="b9108c17-2e67-4b3e-ba27-4bfd3b120fe8" providerId="ADAL" clId="{DEA1FE84-2627-4B5B-87DE-C031866050E7}" dt="2020-03-16T12:30:41.568" v="2431" actId="1076"/>
          <ac:spMkLst>
            <pc:docMk/>
            <pc:sldMk cId="3412901806" sldId="266"/>
            <ac:spMk id="15" creationId="{09A8C557-417B-48EE-B5E3-1E479EEE408E}"/>
          </ac:spMkLst>
        </pc:spChg>
        <pc:spChg chg="add mod">
          <ac:chgData name="Miroslav Pekárek, DAQUAS" userId="b9108c17-2e67-4b3e-ba27-4bfd3b120fe8" providerId="ADAL" clId="{DEA1FE84-2627-4B5B-87DE-C031866050E7}" dt="2020-03-16T12:30:44.753" v="2432" actId="1076"/>
          <ac:spMkLst>
            <pc:docMk/>
            <pc:sldMk cId="3412901806" sldId="266"/>
            <ac:spMk id="16" creationId="{C8A1AA7D-027D-4A2E-8B2C-1DF4D3F89F4F}"/>
          </ac:spMkLst>
        </pc:spChg>
        <pc:spChg chg="add mod">
          <ac:chgData name="Miroslav Pekárek, DAQUAS" userId="b9108c17-2e67-4b3e-ba27-4bfd3b120fe8" providerId="ADAL" clId="{DEA1FE84-2627-4B5B-87DE-C031866050E7}" dt="2020-03-16T12:30:51.145" v="2433" actId="1076"/>
          <ac:spMkLst>
            <pc:docMk/>
            <pc:sldMk cId="3412901806" sldId="266"/>
            <ac:spMk id="17" creationId="{93F830E4-4443-4862-909C-351C1B9846C8}"/>
          </ac:spMkLst>
        </pc:spChg>
        <pc:picChg chg="add mod">
          <ac:chgData name="Miroslav Pekárek, DAQUAS" userId="b9108c17-2e67-4b3e-ba27-4bfd3b120fe8" providerId="ADAL" clId="{DEA1FE84-2627-4B5B-87DE-C031866050E7}" dt="2020-03-16T12:24:39.331" v="2333" actId="1076"/>
          <ac:picMkLst>
            <pc:docMk/>
            <pc:sldMk cId="3412901806" sldId="266"/>
            <ac:picMk id="6" creationId="{38ABBDF3-FE1F-4752-882F-A6F2D4EF148B}"/>
          </ac:picMkLst>
        </pc:picChg>
        <pc:picChg chg="add del mod">
          <ac:chgData name="Miroslav Pekárek, DAQUAS" userId="b9108c17-2e67-4b3e-ba27-4bfd3b120fe8" providerId="ADAL" clId="{DEA1FE84-2627-4B5B-87DE-C031866050E7}" dt="2020-03-16T12:24:43.125" v="2334" actId="1076"/>
          <ac:picMkLst>
            <pc:docMk/>
            <pc:sldMk cId="3412901806" sldId="266"/>
            <ac:picMk id="5122" creationId="{F7FE4C9F-CAF5-48A5-A263-58821452A6B7}"/>
          </ac:picMkLst>
        </pc:picChg>
      </pc:sldChg>
      <pc:sldChg chg="add">
        <pc:chgData name="Miroslav Pekárek, DAQUAS" userId="b9108c17-2e67-4b3e-ba27-4bfd3b120fe8" providerId="ADAL" clId="{DEA1FE84-2627-4B5B-87DE-C031866050E7}" dt="2020-03-16T12:34:32.746" v="2555"/>
        <pc:sldMkLst>
          <pc:docMk/>
          <pc:sldMk cId="1181277502" sldId="267"/>
        </pc:sldMkLst>
      </pc:sldChg>
    </pc:docChg>
  </pc:docChgLst>
  <pc:docChgLst>
    <pc:chgData name="Darina Vodrážková, DAQUAS" userId="S::darina@daquas.cz::4ac8f3e0-9d83-47e9-9757-5c41ad65362d" providerId="AD" clId="Web-{AC7A61D1-A115-4F54-B492-456A8B6784C7}"/>
    <pc:docChg chg="modSld">
      <pc:chgData name="Darina Vodrážková, DAQUAS" userId="S::darina@daquas.cz::4ac8f3e0-9d83-47e9-9757-5c41ad65362d" providerId="AD" clId="Web-{AC7A61D1-A115-4F54-B492-456A8B6784C7}" dt="2020-03-18T07:02:12.914" v="77" actId="20577"/>
      <pc:docMkLst>
        <pc:docMk/>
      </pc:docMkLst>
      <pc:sldChg chg="modSp mod modShow">
        <pc:chgData name="Darina Vodrážková, DAQUAS" userId="S::darina@daquas.cz::4ac8f3e0-9d83-47e9-9757-5c41ad65362d" providerId="AD" clId="Web-{AC7A61D1-A115-4F54-B492-456A8B6784C7}" dt="2020-03-18T07:01:46.851" v="71"/>
        <pc:sldMkLst>
          <pc:docMk/>
          <pc:sldMk cId="629627017" sldId="257"/>
        </pc:sldMkLst>
        <pc:spChg chg="mod">
          <ac:chgData name="Darina Vodrážková, DAQUAS" userId="S::darina@daquas.cz::4ac8f3e0-9d83-47e9-9757-5c41ad65362d" providerId="AD" clId="Web-{AC7A61D1-A115-4F54-B492-456A8B6784C7}" dt="2020-03-18T07:01:42.304" v="69" actId="20577"/>
          <ac:spMkLst>
            <pc:docMk/>
            <pc:sldMk cId="629627017" sldId="257"/>
            <ac:spMk id="3" creationId="{A58AFE1F-261D-4FF3-BA2E-02190F5F3FD5}"/>
          </ac:spMkLst>
        </pc:spChg>
      </pc:sldChg>
      <pc:sldChg chg="modSp">
        <pc:chgData name="Darina Vodrážková, DAQUAS" userId="S::darina@daquas.cz::4ac8f3e0-9d83-47e9-9757-5c41ad65362d" providerId="AD" clId="Web-{AC7A61D1-A115-4F54-B492-456A8B6784C7}" dt="2020-03-18T07:02:12.914" v="77" actId="20577"/>
        <pc:sldMkLst>
          <pc:docMk/>
          <pc:sldMk cId="2236467127" sldId="258"/>
        </pc:sldMkLst>
        <pc:spChg chg="mod">
          <ac:chgData name="Darina Vodrážková, DAQUAS" userId="S::darina@daquas.cz::4ac8f3e0-9d83-47e9-9757-5c41ad65362d" providerId="AD" clId="Web-{AC7A61D1-A115-4F54-B492-456A8B6784C7}" dt="2020-03-18T07:02:12.914" v="77" actId="20577"/>
          <ac:spMkLst>
            <pc:docMk/>
            <pc:sldMk cId="2236467127" sldId="258"/>
            <ac:spMk id="2" creationId="{FE4B2CC0-F95F-4E8D-AEC6-2652A19E2D0C}"/>
          </ac:spMkLst>
        </pc:spChg>
      </pc:sldChg>
    </pc:docChg>
  </pc:docChgLst>
  <pc:docChgLst>
    <pc:chgData name="Miroslav Pekárek, DAQUAS" userId="S::miroslav@daquas.cz::b9108c17-2e67-4b3e-ba27-4bfd3b120fe8" providerId="AD" clId="Web-{7A75CD51-D991-456F-B084-71AFFA4848B3}"/>
    <pc:docChg chg="modSld">
      <pc:chgData name="Miroslav Pekárek, DAQUAS" userId="S::miroslav@daquas.cz::b9108c17-2e67-4b3e-ba27-4bfd3b120fe8" providerId="AD" clId="Web-{7A75CD51-D991-456F-B084-71AFFA4848B3}" dt="2020-03-16T13:08:44.031" v="0" actId="14100"/>
      <pc:docMkLst>
        <pc:docMk/>
      </pc:docMkLst>
      <pc:sldChg chg="modSp">
        <pc:chgData name="Miroslav Pekárek, DAQUAS" userId="S::miroslav@daquas.cz::b9108c17-2e67-4b3e-ba27-4bfd3b120fe8" providerId="AD" clId="Web-{7A75CD51-D991-456F-B084-71AFFA4848B3}" dt="2020-03-16T13:08:44.031" v="0" actId="14100"/>
        <pc:sldMkLst>
          <pc:docMk/>
          <pc:sldMk cId="3337915375" sldId="264"/>
        </pc:sldMkLst>
        <pc:spChg chg="mod">
          <ac:chgData name="Miroslav Pekárek, DAQUAS" userId="S::miroslav@daquas.cz::b9108c17-2e67-4b3e-ba27-4bfd3b120fe8" providerId="AD" clId="Web-{7A75CD51-D991-456F-B084-71AFFA4848B3}" dt="2020-03-16T13:08:44.031" v="0" actId="14100"/>
          <ac:spMkLst>
            <pc:docMk/>
            <pc:sldMk cId="3337915375" sldId="264"/>
            <ac:spMk id="6" creationId="{F0A39784-0658-4ABC-BD50-D1F88925ABD2}"/>
          </ac:spMkLst>
        </pc:spChg>
        <pc:cxnChg chg="mod">
          <ac:chgData name="Miroslav Pekárek, DAQUAS" userId="S::miroslav@daquas.cz::b9108c17-2e67-4b3e-ba27-4bfd3b120fe8" providerId="AD" clId="Web-{7A75CD51-D991-456F-B084-71AFFA4848B3}" dt="2020-03-16T13:08:44.031" v="0" actId="14100"/>
          <ac:cxnSpMkLst>
            <pc:docMk/>
            <pc:sldMk cId="3337915375" sldId="264"/>
            <ac:cxnSpMk id="7" creationId="{E3C7B422-7367-4D4C-8FA6-9F5FDFA7DC6A}"/>
          </ac:cxnSpMkLst>
        </pc:cxnChg>
      </pc:sldChg>
    </pc:docChg>
  </pc:docChgLst>
  <pc:docChgLst>
    <pc:chgData name="Darina Vodrážková, DAQUAS" userId="S::darina@daquas.cz::4ac8f3e0-9d83-47e9-9757-5c41ad65362d" providerId="AD" clId="Web-{91F03F42-7A11-45F5-A54C-1A6603892353}"/>
    <pc:docChg chg="delSld modSld">
      <pc:chgData name="Darina Vodrážková, DAQUAS" userId="S::darina@daquas.cz::4ac8f3e0-9d83-47e9-9757-5c41ad65362d" providerId="AD" clId="Web-{91F03F42-7A11-45F5-A54C-1A6603892353}" dt="2020-03-20T07:35:08.070" v="27"/>
      <pc:docMkLst>
        <pc:docMk/>
      </pc:docMkLst>
      <pc:sldChg chg="modSp">
        <pc:chgData name="Darina Vodrážková, DAQUAS" userId="S::darina@daquas.cz::4ac8f3e0-9d83-47e9-9757-5c41ad65362d" providerId="AD" clId="Web-{91F03F42-7A11-45F5-A54C-1A6603892353}" dt="2020-03-20T07:33:45.148" v="18" actId="20577"/>
        <pc:sldMkLst>
          <pc:docMk/>
          <pc:sldMk cId="965363867" sldId="256"/>
        </pc:sldMkLst>
        <pc:spChg chg="mod">
          <ac:chgData name="Darina Vodrážková, DAQUAS" userId="S::darina@daquas.cz::4ac8f3e0-9d83-47e9-9757-5c41ad65362d" providerId="AD" clId="Web-{91F03F42-7A11-45F5-A54C-1A6603892353}" dt="2020-03-20T07:33:45.148" v="18" actId="20577"/>
          <ac:spMkLst>
            <pc:docMk/>
            <pc:sldMk cId="965363867" sldId="256"/>
            <ac:spMk id="6" creationId="{D190D548-2254-4B65-9694-21808FE6BC19}"/>
          </ac:spMkLst>
        </pc:spChg>
      </pc:sldChg>
      <pc:sldChg chg="del">
        <pc:chgData name="Darina Vodrážková, DAQUAS" userId="S::darina@daquas.cz::4ac8f3e0-9d83-47e9-9757-5c41ad65362d" providerId="AD" clId="Web-{91F03F42-7A11-45F5-A54C-1A6603892353}" dt="2020-03-20T07:34:00.866" v="21"/>
        <pc:sldMkLst>
          <pc:docMk/>
          <pc:sldMk cId="629627017" sldId="257"/>
        </pc:sldMkLst>
      </pc:sldChg>
      <pc:sldChg chg="addSp delSp modSp">
        <pc:chgData name="Darina Vodrážková, DAQUAS" userId="S::darina@daquas.cz::4ac8f3e0-9d83-47e9-9757-5c41ad65362d" providerId="AD" clId="Web-{91F03F42-7A11-45F5-A54C-1A6603892353}" dt="2020-03-20T07:34:13.163" v="23"/>
        <pc:sldMkLst>
          <pc:docMk/>
          <pc:sldMk cId="2236467127" sldId="258"/>
        </pc:sldMkLst>
        <pc:spChg chg="add mod">
          <ac:chgData name="Darina Vodrážková, DAQUAS" userId="S::darina@daquas.cz::4ac8f3e0-9d83-47e9-9757-5c41ad65362d" providerId="AD" clId="Web-{91F03F42-7A11-45F5-A54C-1A6603892353}" dt="2020-03-20T07:34:09.101" v="22"/>
          <ac:spMkLst>
            <pc:docMk/>
            <pc:sldMk cId="2236467127" sldId="258"/>
            <ac:spMk id="5" creationId="{9383A0FD-3088-4301-980E-5A2CB4471555}"/>
          </ac:spMkLst>
        </pc:spChg>
        <pc:spChg chg="add mod">
          <ac:chgData name="Darina Vodrážková, DAQUAS" userId="S::darina@daquas.cz::4ac8f3e0-9d83-47e9-9757-5c41ad65362d" providerId="AD" clId="Web-{91F03F42-7A11-45F5-A54C-1A6603892353}" dt="2020-03-20T07:34:13.163" v="23"/>
          <ac:spMkLst>
            <pc:docMk/>
            <pc:sldMk cId="2236467127" sldId="258"/>
            <ac:spMk id="9" creationId="{0BE8CED0-1390-403F-849D-5A9BB96633D0}"/>
          </ac:spMkLst>
        </pc:spChg>
        <pc:spChg chg="del">
          <ac:chgData name="Darina Vodrážková, DAQUAS" userId="S::darina@daquas.cz::4ac8f3e0-9d83-47e9-9757-5c41ad65362d" providerId="AD" clId="Web-{91F03F42-7A11-45F5-A54C-1A6603892353}" dt="2020-03-20T07:34:13.163" v="23"/>
          <ac:spMkLst>
            <pc:docMk/>
            <pc:sldMk cId="2236467127" sldId="258"/>
            <ac:spMk id="30" creationId="{CD81F39A-8128-48A6-AE54-74363A9C3B0E}"/>
          </ac:spMkLst>
        </pc:spChg>
        <pc:spChg chg="del">
          <ac:chgData name="Darina Vodrážková, DAQUAS" userId="S::darina@daquas.cz::4ac8f3e0-9d83-47e9-9757-5c41ad65362d" providerId="AD" clId="Web-{91F03F42-7A11-45F5-A54C-1A6603892353}" dt="2020-03-20T07:34:09.101" v="22"/>
          <ac:spMkLst>
            <pc:docMk/>
            <pc:sldMk cId="2236467127" sldId="258"/>
            <ac:spMk id="31" creationId="{5184BA72-3127-4758-866B-0890E74B2E7A}"/>
          </ac:spMkLst>
        </pc:spChg>
      </pc:sldChg>
      <pc:sldChg chg="mod modShow">
        <pc:chgData name="Darina Vodrážková, DAQUAS" userId="S::darina@daquas.cz::4ac8f3e0-9d83-47e9-9757-5c41ad65362d" providerId="AD" clId="Web-{91F03F42-7A11-45F5-A54C-1A6603892353}" dt="2020-03-20T07:34:22.413" v="24"/>
        <pc:sldMkLst>
          <pc:docMk/>
          <pc:sldMk cId="4139510921" sldId="259"/>
        </pc:sldMkLst>
      </pc:sldChg>
      <pc:sldChg chg="mod modShow">
        <pc:chgData name="Darina Vodrážková, DAQUAS" userId="S::darina@daquas.cz::4ac8f3e0-9d83-47e9-9757-5c41ad65362d" providerId="AD" clId="Web-{91F03F42-7A11-45F5-A54C-1A6603892353}" dt="2020-03-20T07:34:37.898" v="25"/>
        <pc:sldMkLst>
          <pc:docMk/>
          <pc:sldMk cId="2381662119" sldId="260"/>
        </pc:sldMkLst>
      </pc:sldChg>
      <pc:sldChg chg="mod modShow">
        <pc:chgData name="Darina Vodrážková, DAQUAS" userId="S::darina@daquas.cz::4ac8f3e0-9d83-47e9-9757-5c41ad65362d" providerId="AD" clId="Web-{91F03F42-7A11-45F5-A54C-1A6603892353}" dt="2020-03-20T07:35:03.538" v="26"/>
        <pc:sldMkLst>
          <pc:docMk/>
          <pc:sldMk cId="3608461696" sldId="265"/>
        </pc:sldMkLst>
      </pc:sldChg>
      <pc:sldChg chg="del">
        <pc:chgData name="Darina Vodrážková, DAQUAS" userId="S::darina@daquas.cz::4ac8f3e0-9d83-47e9-9757-5c41ad65362d" providerId="AD" clId="Web-{91F03F42-7A11-45F5-A54C-1A6603892353}" dt="2020-03-20T07:35:08.070" v="27"/>
        <pc:sldMkLst>
          <pc:docMk/>
          <pc:sldMk cId="1181277502" sldId="267"/>
        </pc:sldMkLst>
      </pc:sldChg>
    </pc:docChg>
  </pc:docChgLst>
  <pc:docChgLst>
    <pc:chgData name="Darina Vodrážková, DAQUAS" userId="4ac8f3e0-9d83-47e9-9757-5c41ad65362d" providerId="ADAL" clId="{CF3E0D5B-2063-4846-9E78-002B4D0A8CE1}"/>
    <pc:docChg chg="undo custSel addSld delSld modSld">
      <pc:chgData name="Darina Vodrážková, DAQUAS" userId="4ac8f3e0-9d83-47e9-9757-5c41ad65362d" providerId="ADAL" clId="{CF3E0D5B-2063-4846-9E78-002B4D0A8CE1}" dt="2020-03-18T08:10:53.243" v="1695" actId="1076"/>
      <pc:docMkLst>
        <pc:docMk/>
      </pc:docMkLst>
      <pc:sldChg chg="modSp">
        <pc:chgData name="Darina Vodrážková, DAQUAS" userId="4ac8f3e0-9d83-47e9-9757-5c41ad65362d" providerId="ADAL" clId="{CF3E0D5B-2063-4846-9E78-002B4D0A8CE1}" dt="2020-03-18T07:49:42.364" v="902" actId="20577"/>
        <pc:sldMkLst>
          <pc:docMk/>
          <pc:sldMk cId="965363867" sldId="256"/>
        </pc:sldMkLst>
        <pc:spChg chg="mod">
          <ac:chgData name="Darina Vodrážková, DAQUAS" userId="4ac8f3e0-9d83-47e9-9757-5c41ad65362d" providerId="ADAL" clId="{CF3E0D5B-2063-4846-9E78-002B4D0A8CE1}" dt="2020-03-18T07:42:03.697" v="346" actId="6549"/>
          <ac:spMkLst>
            <pc:docMk/>
            <pc:sldMk cId="965363867" sldId="256"/>
            <ac:spMk id="5" creationId="{C70B516C-09B7-4DD0-B994-939A15E69907}"/>
          </ac:spMkLst>
        </pc:spChg>
        <pc:spChg chg="mod">
          <ac:chgData name="Darina Vodrážková, DAQUAS" userId="4ac8f3e0-9d83-47e9-9757-5c41ad65362d" providerId="ADAL" clId="{CF3E0D5B-2063-4846-9E78-002B4D0A8CE1}" dt="2020-03-18T07:49:42.364" v="902" actId="20577"/>
          <ac:spMkLst>
            <pc:docMk/>
            <pc:sldMk cId="965363867" sldId="256"/>
            <ac:spMk id="6" creationId="{D190D548-2254-4B65-9694-21808FE6BC19}"/>
          </ac:spMkLst>
        </pc:spChg>
      </pc:sldChg>
      <pc:sldChg chg="addSp delSp modSp">
        <pc:chgData name="Darina Vodrážková, DAQUAS" userId="4ac8f3e0-9d83-47e9-9757-5c41ad65362d" providerId="ADAL" clId="{CF3E0D5B-2063-4846-9E78-002B4D0A8CE1}" dt="2020-03-18T08:08:10.878" v="1645" actId="20577"/>
        <pc:sldMkLst>
          <pc:docMk/>
          <pc:sldMk cId="2236467127" sldId="258"/>
        </pc:sldMkLst>
        <pc:spChg chg="mod">
          <ac:chgData name="Darina Vodrážková, DAQUAS" userId="4ac8f3e0-9d83-47e9-9757-5c41ad65362d" providerId="ADAL" clId="{CF3E0D5B-2063-4846-9E78-002B4D0A8CE1}" dt="2020-03-18T07:45:17.918" v="654" actId="6549"/>
          <ac:spMkLst>
            <pc:docMk/>
            <pc:sldMk cId="2236467127" sldId="258"/>
            <ac:spMk id="2" creationId="{FE4B2CC0-F95F-4E8D-AEC6-2652A19E2D0C}"/>
          </ac:spMkLst>
        </pc:spChg>
        <pc:spChg chg="del mod">
          <ac:chgData name="Darina Vodrážková, DAQUAS" userId="4ac8f3e0-9d83-47e9-9757-5c41ad65362d" providerId="ADAL" clId="{CF3E0D5B-2063-4846-9E78-002B4D0A8CE1}" dt="2020-03-18T07:25:48.517" v="43" actId="478"/>
          <ac:spMkLst>
            <pc:docMk/>
            <pc:sldMk cId="2236467127" sldId="258"/>
            <ac:spMk id="3" creationId="{B7219950-EBED-48D0-9769-65C3E1C41E44}"/>
          </ac:spMkLst>
        </pc:spChg>
        <pc:spChg chg="add del mod">
          <ac:chgData name="Darina Vodrážková, DAQUAS" userId="4ac8f3e0-9d83-47e9-9757-5c41ad65362d" providerId="ADAL" clId="{CF3E0D5B-2063-4846-9E78-002B4D0A8CE1}" dt="2020-03-18T07:26:07.001" v="45" actId="478"/>
          <ac:spMkLst>
            <pc:docMk/>
            <pc:sldMk cId="2236467127" sldId="258"/>
            <ac:spMk id="12" creationId="{1715C97C-FCF6-4483-93CA-3BF0B7FD27B1}"/>
          </ac:spMkLst>
        </pc:spChg>
        <pc:spChg chg="mod">
          <ac:chgData name="Darina Vodrážková, DAQUAS" userId="4ac8f3e0-9d83-47e9-9757-5c41ad65362d" providerId="ADAL" clId="{CF3E0D5B-2063-4846-9E78-002B4D0A8CE1}" dt="2020-03-18T07:45:37.131" v="670" actId="14100"/>
          <ac:spMkLst>
            <pc:docMk/>
            <pc:sldMk cId="2236467127" sldId="258"/>
            <ac:spMk id="15" creationId="{39FA334B-90CF-4920-BBA8-F94AC429F7B6}"/>
          </ac:spMkLst>
        </pc:spChg>
        <pc:spChg chg="mod">
          <ac:chgData name="Darina Vodrážková, DAQUAS" userId="4ac8f3e0-9d83-47e9-9757-5c41ad65362d" providerId="ADAL" clId="{CF3E0D5B-2063-4846-9E78-002B4D0A8CE1}" dt="2020-03-18T07:31:00.235" v="155" actId="255"/>
          <ac:spMkLst>
            <pc:docMk/>
            <pc:sldMk cId="2236467127" sldId="258"/>
            <ac:spMk id="17" creationId="{E1BBCD5A-FCEA-4014-8D3D-8DE57FB4A731}"/>
          </ac:spMkLst>
        </pc:spChg>
        <pc:spChg chg="mod ord">
          <ac:chgData name="Darina Vodrážková, DAQUAS" userId="4ac8f3e0-9d83-47e9-9757-5c41ad65362d" providerId="ADAL" clId="{CF3E0D5B-2063-4846-9E78-002B4D0A8CE1}" dt="2020-03-18T07:29:39.343" v="79" actId="20577"/>
          <ac:spMkLst>
            <pc:docMk/>
            <pc:sldMk cId="2236467127" sldId="258"/>
            <ac:spMk id="19" creationId="{7FA2E051-5A48-4112-A5A7-F32CCDD04F68}"/>
          </ac:spMkLst>
        </pc:spChg>
        <pc:spChg chg="mod">
          <ac:chgData name="Darina Vodrážková, DAQUAS" userId="4ac8f3e0-9d83-47e9-9757-5c41ad65362d" providerId="ADAL" clId="{CF3E0D5B-2063-4846-9E78-002B4D0A8CE1}" dt="2020-03-18T07:40:45.450" v="279" actId="6549"/>
          <ac:spMkLst>
            <pc:docMk/>
            <pc:sldMk cId="2236467127" sldId="258"/>
            <ac:spMk id="21" creationId="{FAC4CE9A-4948-4F99-B4EB-035DB13BB801}"/>
          </ac:spMkLst>
        </pc:spChg>
        <pc:spChg chg="add del mod">
          <ac:chgData name="Darina Vodrážková, DAQUAS" userId="4ac8f3e0-9d83-47e9-9757-5c41ad65362d" providerId="ADAL" clId="{CF3E0D5B-2063-4846-9E78-002B4D0A8CE1}" dt="2020-03-18T07:45:08.136" v="610"/>
          <ac:spMkLst>
            <pc:docMk/>
            <pc:sldMk cId="2236467127" sldId="258"/>
            <ac:spMk id="26" creationId="{BDA71099-6FB5-4764-A195-080D4480C16C}"/>
          </ac:spMkLst>
        </pc:spChg>
        <pc:spChg chg="add del mod">
          <ac:chgData name="Darina Vodrážková, DAQUAS" userId="4ac8f3e0-9d83-47e9-9757-5c41ad65362d" providerId="ADAL" clId="{CF3E0D5B-2063-4846-9E78-002B4D0A8CE1}" dt="2020-03-18T07:45:08.136" v="610"/>
          <ac:spMkLst>
            <pc:docMk/>
            <pc:sldMk cId="2236467127" sldId="258"/>
            <ac:spMk id="27" creationId="{4899A9E0-165A-45BC-9478-774AE962E11E}"/>
          </ac:spMkLst>
        </pc:spChg>
        <pc:spChg chg="add mod">
          <ac:chgData name="Darina Vodrážková, DAQUAS" userId="4ac8f3e0-9d83-47e9-9757-5c41ad65362d" providerId="ADAL" clId="{CF3E0D5B-2063-4846-9E78-002B4D0A8CE1}" dt="2020-03-18T07:45:21.757" v="662" actId="20577"/>
          <ac:spMkLst>
            <pc:docMk/>
            <pc:sldMk cId="2236467127" sldId="258"/>
            <ac:spMk id="28" creationId="{ABB5CD18-9B9E-42E3-B292-195E85356362}"/>
          </ac:spMkLst>
        </pc:spChg>
        <pc:spChg chg="add del mod">
          <ac:chgData name="Darina Vodrážková, DAQUAS" userId="4ac8f3e0-9d83-47e9-9757-5c41ad65362d" providerId="ADAL" clId="{CF3E0D5B-2063-4846-9E78-002B4D0A8CE1}" dt="2020-03-18T07:46:10.509" v="673" actId="478"/>
          <ac:spMkLst>
            <pc:docMk/>
            <pc:sldMk cId="2236467127" sldId="258"/>
            <ac:spMk id="29" creationId="{A42EB858-506B-4AFB-85B4-135D86D3BE5B}"/>
          </ac:spMkLst>
        </pc:spChg>
        <pc:spChg chg="add mod">
          <ac:chgData name="Darina Vodrážková, DAQUAS" userId="4ac8f3e0-9d83-47e9-9757-5c41ad65362d" providerId="ADAL" clId="{CF3E0D5B-2063-4846-9E78-002B4D0A8CE1}" dt="2020-03-18T08:08:10.878" v="1645" actId="20577"/>
          <ac:spMkLst>
            <pc:docMk/>
            <pc:sldMk cId="2236467127" sldId="258"/>
            <ac:spMk id="30" creationId="{CD81F39A-8128-48A6-AE54-74363A9C3B0E}"/>
          </ac:spMkLst>
        </pc:spChg>
        <pc:spChg chg="add mod">
          <ac:chgData name="Darina Vodrážková, DAQUAS" userId="4ac8f3e0-9d83-47e9-9757-5c41ad65362d" providerId="ADAL" clId="{CF3E0D5B-2063-4846-9E78-002B4D0A8CE1}" dt="2020-03-18T07:49:16.785" v="850" actId="20577"/>
          <ac:spMkLst>
            <pc:docMk/>
            <pc:sldMk cId="2236467127" sldId="258"/>
            <ac:spMk id="31" creationId="{5184BA72-3127-4758-866B-0890E74B2E7A}"/>
          </ac:spMkLst>
        </pc:spChg>
        <pc:grpChg chg="mod">
          <ac:chgData name="Darina Vodrážková, DAQUAS" userId="4ac8f3e0-9d83-47e9-9757-5c41ad65362d" providerId="ADAL" clId="{CF3E0D5B-2063-4846-9E78-002B4D0A8CE1}" dt="2020-03-18T07:39:58.182" v="260" actId="164"/>
          <ac:grpSpMkLst>
            <pc:docMk/>
            <pc:sldMk cId="2236467127" sldId="258"/>
            <ac:grpSpMk id="14" creationId="{01EBD37E-B1F8-4144-A832-681F200CE543}"/>
          </ac:grpSpMkLst>
        </pc:grpChg>
        <pc:grpChg chg="add mod">
          <ac:chgData name="Darina Vodrážková, DAQUAS" userId="4ac8f3e0-9d83-47e9-9757-5c41ad65362d" providerId="ADAL" clId="{CF3E0D5B-2063-4846-9E78-002B4D0A8CE1}" dt="2020-03-18T07:39:28.795" v="257" actId="164"/>
          <ac:grpSpMkLst>
            <pc:docMk/>
            <pc:sldMk cId="2236467127" sldId="258"/>
            <ac:grpSpMk id="23" creationId="{4BC85914-ABE9-44CE-88B1-FF01EF1ADEDF}"/>
          </ac:grpSpMkLst>
        </pc:grpChg>
        <pc:grpChg chg="add mod">
          <ac:chgData name="Darina Vodrážková, DAQUAS" userId="4ac8f3e0-9d83-47e9-9757-5c41ad65362d" providerId="ADAL" clId="{CF3E0D5B-2063-4846-9E78-002B4D0A8CE1}" dt="2020-03-18T07:46:00.244" v="672" actId="1076"/>
          <ac:grpSpMkLst>
            <pc:docMk/>
            <pc:sldMk cId="2236467127" sldId="258"/>
            <ac:grpSpMk id="25" creationId="{5F5C1736-E316-4015-B767-3F1F09EB0C20}"/>
          </ac:grpSpMkLst>
        </pc:grpChg>
        <pc:graphicFrameChg chg="add del mod">
          <ac:chgData name="Darina Vodrážková, DAQUAS" userId="4ac8f3e0-9d83-47e9-9757-5c41ad65362d" providerId="ADAL" clId="{CF3E0D5B-2063-4846-9E78-002B4D0A8CE1}" dt="2020-03-18T07:23:43.130" v="7" actId="478"/>
          <ac:graphicFrameMkLst>
            <pc:docMk/>
            <pc:sldMk cId="2236467127" sldId="258"/>
            <ac:graphicFrameMk id="5" creationId="{A04BC3D0-3604-4E5C-804A-6E1C9C4450DB}"/>
          </ac:graphicFrameMkLst>
        </pc:graphicFrameChg>
        <pc:graphicFrameChg chg="add del mod">
          <ac:chgData name="Darina Vodrážková, DAQUAS" userId="4ac8f3e0-9d83-47e9-9757-5c41ad65362d" providerId="ADAL" clId="{CF3E0D5B-2063-4846-9E78-002B4D0A8CE1}" dt="2020-03-18T07:27:03.561" v="48" actId="18245"/>
          <ac:graphicFrameMkLst>
            <pc:docMk/>
            <pc:sldMk cId="2236467127" sldId="258"/>
            <ac:graphicFrameMk id="7" creationId="{5972F0AE-F333-4807-89CE-DF0C2C1B40E5}"/>
          </ac:graphicFrameMkLst>
        </pc:graphicFrameChg>
        <pc:graphicFrameChg chg="add del mod">
          <ac:chgData name="Darina Vodrážková, DAQUAS" userId="4ac8f3e0-9d83-47e9-9757-5c41ad65362d" providerId="ADAL" clId="{CF3E0D5B-2063-4846-9E78-002B4D0A8CE1}" dt="2020-03-18T07:39:26.234" v="247" actId="1032"/>
          <ac:graphicFrameMkLst>
            <pc:docMk/>
            <pc:sldMk cId="2236467127" sldId="258"/>
            <ac:graphicFrameMk id="24" creationId="{661F205B-B1D2-4771-9C26-F568C4E94718}"/>
          </ac:graphicFrameMkLst>
        </pc:graphicFrameChg>
        <pc:picChg chg="mod ord">
          <ac:chgData name="Darina Vodrážková, DAQUAS" userId="4ac8f3e0-9d83-47e9-9757-5c41ad65362d" providerId="ADAL" clId="{CF3E0D5B-2063-4846-9E78-002B4D0A8CE1}" dt="2020-03-18T07:39:58.182" v="260" actId="164"/>
          <ac:picMkLst>
            <pc:docMk/>
            <pc:sldMk cId="2236467127" sldId="258"/>
            <ac:picMk id="6" creationId="{2BC55CE1-5774-4724-8563-B65388944886}"/>
          </ac:picMkLst>
        </pc:picChg>
        <pc:picChg chg="mod ord">
          <ac:chgData name="Darina Vodrážková, DAQUAS" userId="4ac8f3e0-9d83-47e9-9757-5c41ad65362d" providerId="ADAL" clId="{CF3E0D5B-2063-4846-9E78-002B4D0A8CE1}" dt="2020-03-18T07:39:58.182" v="260" actId="164"/>
          <ac:picMkLst>
            <pc:docMk/>
            <pc:sldMk cId="2236467127" sldId="258"/>
            <ac:picMk id="8" creationId="{ACA6797D-394D-4FD3-9D85-52E95A1F555B}"/>
          </ac:picMkLst>
        </pc:picChg>
        <pc:picChg chg="mod ord">
          <ac:chgData name="Darina Vodrážková, DAQUAS" userId="4ac8f3e0-9d83-47e9-9757-5c41ad65362d" providerId="ADAL" clId="{CF3E0D5B-2063-4846-9E78-002B4D0A8CE1}" dt="2020-03-18T07:39:58.182" v="260" actId="164"/>
          <ac:picMkLst>
            <pc:docMk/>
            <pc:sldMk cId="2236467127" sldId="258"/>
            <ac:picMk id="10" creationId="{51FA8CB7-011F-4655-9227-075244D79755}"/>
          </ac:picMkLst>
        </pc:picChg>
        <pc:picChg chg="mod ord">
          <ac:chgData name="Darina Vodrážková, DAQUAS" userId="4ac8f3e0-9d83-47e9-9757-5c41ad65362d" providerId="ADAL" clId="{CF3E0D5B-2063-4846-9E78-002B4D0A8CE1}" dt="2020-03-18T07:39:58.182" v="260" actId="164"/>
          <ac:picMkLst>
            <pc:docMk/>
            <pc:sldMk cId="2236467127" sldId="258"/>
            <ac:picMk id="11" creationId="{D509BF68-C2EE-426D-AEB9-C17E8C276735}"/>
          </ac:picMkLst>
        </pc:picChg>
        <pc:picChg chg="mod ord">
          <ac:chgData name="Darina Vodrážková, DAQUAS" userId="4ac8f3e0-9d83-47e9-9757-5c41ad65362d" providerId="ADAL" clId="{CF3E0D5B-2063-4846-9E78-002B4D0A8CE1}" dt="2020-03-18T07:39:58.182" v="260" actId="164"/>
          <ac:picMkLst>
            <pc:docMk/>
            <pc:sldMk cId="2236467127" sldId="258"/>
            <ac:picMk id="13" creationId="{1DAF2324-A832-4513-A059-A2F3D36B4895}"/>
          </ac:picMkLst>
        </pc:picChg>
      </pc:sldChg>
      <pc:sldChg chg="modSp">
        <pc:chgData name="Darina Vodrážková, DAQUAS" userId="4ac8f3e0-9d83-47e9-9757-5c41ad65362d" providerId="ADAL" clId="{CF3E0D5B-2063-4846-9E78-002B4D0A8CE1}" dt="2020-03-18T08:10:53.243" v="1695" actId="1076"/>
        <pc:sldMkLst>
          <pc:docMk/>
          <pc:sldMk cId="1097338725" sldId="261"/>
        </pc:sldMkLst>
        <pc:spChg chg="mod">
          <ac:chgData name="Darina Vodrážková, DAQUAS" userId="4ac8f3e0-9d83-47e9-9757-5c41ad65362d" providerId="ADAL" clId="{CF3E0D5B-2063-4846-9E78-002B4D0A8CE1}" dt="2020-03-18T08:10:53.243" v="1695" actId="1076"/>
          <ac:spMkLst>
            <pc:docMk/>
            <pc:sldMk cId="1097338725" sldId="261"/>
            <ac:spMk id="3" creationId="{F159BC7A-287B-45F4-B369-72B636AFE638}"/>
          </ac:spMkLst>
        </pc:spChg>
        <pc:spChg chg="mod">
          <ac:chgData name="Darina Vodrážková, DAQUAS" userId="4ac8f3e0-9d83-47e9-9757-5c41ad65362d" providerId="ADAL" clId="{CF3E0D5B-2063-4846-9E78-002B4D0A8CE1}" dt="2020-03-18T08:03:19.699" v="1452" actId="20577"/>
          <ac:spMkLst>
            <pc:docMk/>
            <pc:sldMk cId="1097338725" sldId="261"/>
            <ac:spMk id="7" creationId="{B0D3FA58-2E17-4278-943C-D899043E65E8}"/>
          </ac:spMkLst>
        </pc:spChg>
        <pc:spChg chg="mod">
          <ac:chgData name="Darina Vodrážková, DAQUAS" userId="4ac8f3e0-9d83-47e9-9757-5c41ad65362d" providerId="ADAL" clId="{CF3E0D5B-2063-4846-9E78-002B4D0A8CE1}" dt="2020-03-18T08:05:34.178" v="1548" actId="6549"/>
          <ac:spMkLst>
            <pc:docMk/>
            <pc:sldMk cId="1097338725" sldId="261"/>
            <ac:spMk id="15" creationId="{2BB28872-3497-4956-BBD7-D537592A6FCA}"/>
          </ac:spMkLst>
        </pc:spChg>
        <pc:spChg chg="mod">
          <ac:chgData name="Darina Vodrážková, DAQUAS" userId="4ac8f3e0-9d83-47e9-9757-5c41ad65362d" providerId="ADAL" clId="{CF3E0D5B-2063-4846-9E78-002B4D0A8CE1}" dt="2020-03-18T08:04:35.404" v="1520" actId="255"/>
          <ac:spMkLst>
            <pc:docMk/>
            <pc:sldMk cId="1097338725" sldId="261"/>
            <ac:spMk id="21" creationId="{C7DA20FE-E3E3-4DAE-83A6-B1A2FD64E765}"/>
          </ac:spMkLst>
        </pc:spChg>
        <pc:cxnChg chg="mod">
          <ac:chgData name="Darina Vodrážková, DAQUAS" userId="4ac8f3e0-9d83-47e9-9757-5c41ad65362d" providerId="ADAL" clId="{CF3E0D5B-2063-4846-9E78-002B4D0A8CE1}" dt="2020-03-18T08:02:49.461" v="1418" actId="14100"/>
          <ac:cxnSpMkLst>
            <pc:docMk/>
            <pc:sldMk cId="1097338725" sldId="261"/>
            <ac:cxnSpMk id="8" creationId="{0DE218C2-B503-409F-A509-DC8E2E9DB3B7}"/>
          </ac:cxnSpMkLst>
        </pc:cxnChg>
      </pc:sldChg>
      <pc:sldChg chg="addSp modSp">
        <pc:chgData name="Darina Vodrážková, DAQUAS" userId="4ac8f3e0-9d83-47e9-9757-5c41ad65362d" providerId="ADAL" clId="{CF3E0D5B-2063-4846-9E78-002B4D0A8CE1}" dt="2020-03-18T08:06:39.828" v="1573" actId="20577"/>
        <pc:sldMkLst>
          <pc:docMk/>
          <pc:sldMk cId="240234186" sldId="263"/>
        </pc:sldMkLst>
        <pc:spChg chg="mod">
          <ac:chgData name="Darina Vodrážková, DAQUAS" userId="4ac8f3e0-9d83-47e9-9757-5c41ad65362d" providerId="ADAL" clId="{CF3E0D5B-2063-4846-9E78-002B4D0A8CE1}" dt="2020-03-18T07:57:18.165" v="1099" actId="1076"/>
          <ac:spMkLst>
            <pc:docMk/>
            <pc:sldMk cId="240234186" sldId="263"/>
            <ac:spMk id="2" creationId="{936905F4-8CE7-4388-BEC6-79C8FB5BD5CB}"/>
          </ac:spMkLst>
        </pc:spChg>
        <pc:spChg chg="mod">
          <ac:chgData name="Darina Vodrážková, DAQUAS" userId="4ac8f3e0-9d83-47e9-9757-5c41ad65362d" providerId="ADAL" clId="{CF3E0D5B-2063-4846-9E78-002B4D0A8CE1}" dt="2020-03-18T07:55:34.094" v="1001" actId="1076"/>
          <ac:spMkLst>
            <pc:docMk/>
            <pc:sldMk cId="240234186" sldId="263"/>
            <ac:spMk id="6" creationId="{1A691523-1C86-4F73-A642-3CFF6D2D6E53}"/>
          </ac:spMkLst>
        </pc:spChg>
        <pc:spChg chg="mod">
          <ac:chgData name="Darina Vodrážková, DAQUAS" userId="4ac8f3e0-9d83-47e9-9757-5c41ad65362d" providerId="ADAL" clId="{CF3E0D5B-2063-4846-9E78-002B4D0A8CE1}" dt="2020-03-18T07:55:06.804" v="997" actId="1076"/>
          <ac:spMkLst>
            <pc:docMk/>
            <pc:sldMk cId="240234186" sldId="263"/>
            <ac:spMk id="9" creationId="{51C37768-3E2E-4138-B0EF-51C789FD3792}"/>
          </ac:spMkLst>
        </pc:spChg>
        <pc:spChg chg="add mod">
          <ac:chgData name="Darina Vodrážková, DAQUAS" userId="4ac8f3e0-9d83-47e9-9757-5c41ad65362d" providerId="ADAL" clId="{CF3E0D5B-2063-4846-9E78-002B4D0A8CE1}" dt="2020-03-18T07:55:57.819" v="1006" actId="1076"/>
          <ac:spMkLst>
            <pc:docMk/>
            <pc:sldMk cId="240234186" sldId="263"/>
            <ac:spMk id="12" creationId="{582B49A9-2FCF-4CF1-9C4D-01F546986AEE}"/>
          </ac:spMkLst>
        </pc:spChg>
        <pc:spChg chg="add mod">
          <ac:chgData name="Darina Vodrážková, DAQUAS" userId="4ac8f3e0-9d83-47e9-9757-5c41ad65362d" providerId="ADAL" clId="{CF3E0D5B-2063-4846-9E78-002B4D0A8CE1}" dt="2020-03-18T08:06:39.828" v="1573" actId="20577"/>
          <ac:spMkLst>
            <pc:docMk/>
            <pc:sldMk cId="240234186" sldId="263"/>
            <ac:spMk id="13" creationId="{A78B72BC-3ECA-4B9F-891F-C23862B7799E}"/>
          </ac:spMkLst>
        </pc:spChg>
        <pc:picChg chg="add mod">
          <ac:chgData name="Darina Vodrážková, DAQUAS" userId="4ac8f3e0-9d83-47e9-9757-5c41ad65362d" providerId="ADAL" clId="{CF3E0D5B-2063-4846-9E78-002B4D0A8CE1}" dt="2020-03-18T07:55:54.566" v="1005" actId="1076"/>
          <ac:picMkLst>
            <pc:docMk/>
            <pc:sldMk cId="240234186" sldId="263"/>
            <ac:picMk id="11" creationId="{9EEBAC51-FDD1-46CE-B3C4-88606C9B1BFD}"/>
          </ac:picMkLst>
        </pc:picChg>
        <pc:picChg chg="mod">
          <ac:chgData name="Darina Vodrážková, DAQUAS" userId="4ac8f3e0-9d83-47e9-9757-5c41ad65362d" providerId="ADAL" clId="{CF3E0D5B-2063-4846-9E78-002B4D0A8CE1}" dt="2020-03-18T07:54:44.484" v="995" actId="1076"/>
          <ac:picMkLst>
            <pc:docMk/>
            <pc:sldMk cId="240234186" sldId="263"/>
            <ac:picMk id="2050" creationId="{6A49B871-234D-44C4-9826-1E948083F7E7}"/>
          </ac:picMkLst>
        </pc:picChg>
        <pc:cxnChg chg="mod">
          <ac:chgData name="Darina Vodrážková, DAQUAS" userId="4ac8f3e0-9d83-47e9-9757-5c41ad65362d" providerId="ADAL" clId="{CF3E0D5B-2063-4846-9E78-002B4D0A8CE1}" dt="2020-03-18T07:55:47.238" v="1004" actId="14100"/>
          <ac:cxnSpMkLst>
            <pc:docMk/>
            <pc:sldMk cId="240234186" sldId="263"/>
            <ac:cxnSpMk id="7" creationId="{E72A50CE-0C38-4D36-BFD7-C494EE4D40F0}"/>
          </ac:cxnSpMkLst>
        </pc:cxnChg>
      </pc:sldChg>
      <pc:sldChg chg="modSp">
        <pc:chgData name="Darina Vodrážková, DAQUAS" userId="4ac8f3e0-9d83-47e9-9757-5c41ad65362d" providerId="ADAL" clId="{CF3E0D5B-2063-4846-9E78-002B4D0A8CE1}" dt="2020-03-18T07:52:38.630" v="980" actId="20577"/>
        <pc:sldMkLst>
          <pc:docMk/>
          <pc:sldMk cId="3337915375" sldId="264"/>
        </pc:sldMkLst>
        <pc:spChg chg="mod">
          <ac:chgData name="Darina Vodrážková, DAQUAS" userId="4ac8f3e0-9d83-47e9-9757-5c41ad65362d" providerId="ADAL" clId="{CF3E0D5B-2063-4846-9E78-002B4D0A8CE1}" dt="2020-03-18T07:52:38.630" v="980" actId="20577"/>
          <ac:spMkLst>
            <pc:docMk/>
            <pc:sldMk cId="3337915375" sldId="264"/>
            <ac:spMk id="34" creationId="{171EBEC2-128D-4098-A450-BB19EB7863D7}"/>
          </ac:spMkLst>
        </pc:spChg>
      </pc:sldChg>
      <pc:sldChg chg="modTransition">
        <pc:chgData name="Darina Vodrážková, DAQUAS" userId="4ac8f3e0-9d83-47e9-9757-5c41ad65362d" providerId="ADAL" clId="{CF3E0D5B-2063-4846-9E78-002B4D0A8CE1}" dt="2020-03-18T07:53:32.461" v="982"/>
        <pc:sldMkLst>
          <pc:docMk/>
          <pc:sldMk cId="3608461696" sldId="265"/>
        </pc:sldMkLst>
      </pc:sldChg>
      <pc:sldChg chg="modSp">
        <pc:chgData name="Darina Vodrážková, DAQUAS" userId="4ac8f3e0-9d83-47e9-9757-5c41ad65362d" providerId="ADAL" clId="{CF3E0D5B-2063-4846-9E78-002B4D0A8CE1}" dt="2020-03-18T08:07:44.347" v="1643" actId="20577"/>
        <pc:sldMkLst>
          <pc:docMk/>
          <pc:sldMk cId="1181277502" sldId="267"/>
        </pc:sldMkLst>
        <pc:spChg chg="mod">
          <ac:chgData name="Darina Vodrážková, DAQUAS" userId="4ac8f3e0-9d83-47e9-9757-5c41ad65362d" providerId="ADAL" clId="{CF3E0D5B-2063-4846-9E78-002B4D0A8CE1}" dt="2020-03-18T07:58:19.127" v="1115" actId="20577"/>
          <ac:spMkLst>
            <pc:docMk/>
            <pc:sldMk cId="1181277502" sldId="267"/>
            <ac:spMk id="2" creationId="{441E8A6E-BF21-497D-8AAA-8BE31FD087DD}"/>
          </ac:spMkLst>
        </pc:spChg>
        <pc:spChg chg="mod">
          <ac:chgData name="Darina Vodrážková, DAQUAS" userId="4ac8f3e0-9d83-47e9-9757-5c41ad65362d" providerId="ADAL" clId="{CF3E0D5B-2063-4846-9E78-002B4D0A8CE1}" dt="2020-03-18T08:07:44.347" v="1643" actId="20577"/>
          <ac:spMkLst>
            <pc:docMk/>
            <pc:sldMk cId="1181277502" sldId="267"/>
            <ac:spMk id="3" creationId="{C4AD8CCD-313C-4D09-B661-7CF98B36CAD5}"/>
          </ac:spMkLst>
        </pc:spChg>
      </pc:sldChg>
      <pc:sldChg chg="addSp delSp modSp add">
        <pc:chgData name="Darina Vodrážková, DAQUAS" userId="4ac8f3e0-9d83-47e9-9757-5c41ad65362d" providerId="ADAL" clId="{CF3E0D5B-2063-4846-9E78-002B4D0A8CE1}" dt="2020-03-18T08:10:39.649" v="1694"/>
        <pc:sldMkLst>
          <pc:docMk/>
          <pc:sldMk cId="498479741" sldId="268"/>
        </pc:sldMkLst>
        <pc:spChg chg="mod">
          <ac:chgData name="Darina Vodrážková, DAQUAS" userId="4ac8f3e0-9d83-47e9-9757-5c41ad65362d" providerId="ADAL" clId="{CF3E0D5B-2063-4846-9E78-002B4D0A8CE1}" dt="2020-03-18T08:10:36.494" v="1692" actId="5793"/>
          <ac:spMkLst>
            <pc:docMk/>
            <pc:sldMk cId="498479741" sldId="268"/>
            <ac:spMk id="2" creationId="{CF2B6634-9F27-4133-8805-9027A3E5FCEA}"/>
          </ac:spMkLst>
        </pc:spChg>
        <pc:spChg chg="del mod">
          <ac:chgData name="Darina Vodrážková, DAQUAS" userId="4ac8f3e0-9d83-47e9-9757-5c41ad65362d" providerId="ADAL" clId="{CF3E0D5B-2063-4846-9E78-002B4D0A8CE1}" dt="2020-03-18T08:10:39.649" v="1694"/>
          <ac:spMkLst>
            <pc:docMk/>
            <pc:sldMk cId="498479741" sldId="268"/>
            <ac:spMk id="3" creationId="{774374AF-48FB-47ED-9976-32BEED446BA6}"/>
          </ac:spMkLst>
        </pc:spChg>
        <pc:picChg chg="add mod">
          <ac:chgData name="Darina Vodrážková, DAQUAS" userId="4ac8f3e0-9d83-47e9-9757-5c41ad65362d" providerId="ADAL" clId="{CF3E0D5B-2063-4846-9E78-002B4D0A8CE1}" dt="2020-03-18T08:10:39.649" v="1694"/>
          <ac:picMkLst>
            <pc:docMk/>
            <pc:sldMk cId="498479741" sldId="268"/>
            <ac:picMk id="5" creationId="{40934654-B828-4989-BE36-43760E421520}"/>
          </ac:picMkLst>
        </pc:picChg>
      </pc:sldChg>
      <pc:sldChg chg="modSp del">
        <pc:chgData name="Darina Vodrážková, DAQUAS" userId="4ac8f3e0-9d83-47e9-9757-5c41ad65362d" providerId="ADAL" clId="{CF3E0D5B-2063-4846-9E78-002B4D0A8CE1}" dt="2020-03-18T07:47:15.582" v="697" actId="47"/>
        <pc:sldMkLst>
          <pc:docMk/>
          <pc:sldMk cId="1103325273" sldId="268"/>
        </pc:sldMkLst>
        <pc:spChg chg="mod">
          <ac:chgData name="Darina Vodrážková, DAQUAS" userId="4ac8f3e0-9d83-47e9-9757-5c41ad65362d" providerId="ADAL" clId="{CF3E0D5B-2063-4846-9E78-002B4D0A8CE1}" dt="2020-03-18T07:42:25.980" v="348" actId="6549"/>
          <ac:spMkLst>
            <pc:docMk/>
            <pc:sldMk cId="1103325273" sldId="268"/>
            <ac:spMk id="2" creationId="{6AAB6D5F-FFFA-4048-90B1-30DB7D9A1789}"/>
          </ac:spMkLst>
        </pc:spChg>
        <pc:spChg chg="mod">
          <ac:chgData name="Darina Vodrážková, DAQUAS" userId="4ac8f3e0-9d83-47e9-9757-5c41ad65362d" providerId="ADAL" clId="{CF3E0D5B-2063-4846-9E78-002B4D0A8CE1}" dt="2020-03-18T07:46:19.448" v="675"/>
          <ac:spMkLst>
            <pc:docMk/>
            <pc:sldMk cId="1103325273" sldId="268"/>
            <ac:spMk id="3" creationId="{5724AB04-E201-4F85-91F1-73CB0B0E5B92}"/>
          </ac:spMkLst>
        </pc:spChg>
      </pc:sldChg>
      <pc:sldChg chg="addSp delSp modSp add del">
        <pc:chgData name="Darina Vodrážková, DAQUAS" userId="4ac8f3e0-9d83-47e9-9757-5c41ad65362d" providerId="ADAL" clId="{CF3E0D5B-2063-4846-9E78-002B4D0A8CE1}" dt="2020-03-18T07:57:23.996" v="1100" actId="47"/>
        <pc:sldMkLst>
          <pc:docMk/>
          <pc:sldMk cId="1162003479" sldId="268"/>
        </pc:sldMkLst>
        <pc:spChg chg="del mod">
          <ac:chgData name="Darina Vodrážková, DAQUAS" userId="4ac8f3e0-9d83-47e9-9757-5c41ad65362d" providerId="ADAL" clId="{CF3E0D5B-2063-4846-9E78-002B4D0A8CE1}" dt="2020-03-18T07:56:24.279" v="1012"/>
          <ac:spMkLst>
            <pc:docMk/>
            <pc:sldMk cId="1162003479" sldId="268"/>
            <ac:spMk id="3" creationId="{1FAC7C09-EEB8-4E11-9E60-9BA9613771BA}"/>
          </ac:spMkLst>
        </pc:spChg>
        <pc:spChg chg="add mod">
          <ac:chgData name="Darina Vodrážková, DAQUAS" userId="4ac8f3e0-9d83-47e9-9757-5c41ad65362d" providerId="ADAL" clId="{CF3E0D5B-2063-4846-9E78-002B4D0A8CE1}" dt="2020-03-18T07:56:24.279" v="1012"/>
          <ac:spMkLst>
            <pc:docMk/>
            <pc:sldMk cId="1162003479" sldId="268"/>
            <ac:spMk id="5" creationId="{952A4304-1864-4C9F-9634-77971D821942}"/>
          </ac:spMkLst>
        </pc:spChg>
        <pc:spChg chg="del">
          <ac:chgData name="Darina Vodrážková, DAQUAS" userId="4ac8f3e0-9d83-47e9-9757-5c41ad65362d" providerId="ADAL" clId="{CF3E0D5B-2063-4846-9E78-002B4D0A8CE1}" dt="2020-03-18T07:53:48.069" v="986" actId="478"/>
          <ac:spMkLst>
            <pc:docMk/>
            <pc:sldMk cId="1162003479" sldId="268"/>
            <ac:spMk id="13" creationId="{54219597-49AD-40E2-876A-8B7BD07D3F38}"/>
          </ac:spMkLst>
        </pc:spChg>
        <pc:spChg chg="del">
          <ac:chgData name="Darina Vodrážková, DAQUAS" userId="4ac8f3e0-9d83-47e9-9757-5c41ad65362d" providerId="ADAL" clId="{CF3E0D5B-2063-4846-9E78-002B4D0A8CE1}" dt="2020-03-18T07:55:12.492" v="998"/>
          <ac:spMkLst>
            <pc:docMk/>
            <pc:sldMk cId="1162003479" sldId="268"/>
            <ac:spMk id="14" creationId="{358F840E-9EF7-4613-A418-61FE54BD4C37}"/>
          </ac:spMkLst>
        </pc:spChg>
        <pc:spChg chg="del">
          <ac:chgData name="Darina Vodrážková, DAQUAS" userId="4ac8f3e0-9d83-47e9-9757-5c41ad65362d" providerId="ADAL" clId="{CF3E0D5B-2063-4846-9E78-002B4D0A8CE1}" dt="2020-03-18T07:53:43.810" v="984" actId="478"/>
          <ac:spMkLst>
            <pc:docMk/>
            <pc:sldMk cId="1162003479" sldId="268"/>
            <ac:spMk id="15" creationId="{3E1ABA3C-7E47-4BC2-8C78-AB153C802B70}"/>
          </ac:spMkLst>
        </pc:spChg>
        <pc:spChg chg="del">
          <ac:chgData name="Darina Vodrážková, DAQUAS" userId="4ac8f3e0-9d83-47e9-9757-5c41ad65362d" providerId="ADAL" clId="{CF3E0D5B-2063-4846-9E78-002B4D0A8CE1}" dt="2020-03-18T07:53:53.328" v="988" actId="478"/>
          <ac:spMkLst>
            <pc:docMk/>
            <pc:sldMk cId="1162003479" sldId="268"/>
            <ac:spMk id="20" creationId="{619E5AEF-016A-4E81-9B73-0973BB80E4E5}"/>
          </ac:spMkLst>
        </pc:spChg>
        <pc:picChg chg="del">
          <ac:chgData name="Darina Vodrážková, DAQUAS" userId="4ac8f3e0-9d83-47e9-9757-5c41ad65362d" providerId="ADAL" clId="{CF3E0D5B-2063-4846-9E78-002B4D0A8CE1}" dt="2020-03-18T07:53:46.300" v="985" actId="478"/>
          <ac:picMkLst>
            <pc:docMk/>
            <pc:sldMk cId="1162003479" sldId="268"/>
            <ac:picMk id="6" creationId="{33B1B2C3-3570-4390-846E-FA66319D4038}"/>
          </ac:picMkLst>
        </pc:picChg>
        <pc:picChg chg="del">
          <ac:chgData name="Darina Vodrážková, DAQUAS" userId="4ac8f3e0-9d83-47e9-9757-5c41ad65362d" providerId="ADAL" clId="{CF3E0D5B-2063-4846-9E78-002B4D0A8CE1}" dt="2020-03-18T07:55:12.492" v="998"/>
          <ac:picMkLst>
            <pc:docMk/>
            <pc:sldMk cId="1162003479" sldId="268"/>
            <ac:picMk id="4098" creationId="{5CCA69B6-E9D2-4084-8180-687C5A7EF2E5}"/>
          </ac:picMkLst>
        </pc:picChg>
        <pc:cxnChg chg="del">
          <ac:chgData name="Darina Vodrážková, DAQUAS" userId="4ac8f3e0-9d83-47e9-9757-5c41ad65362d" providerId="ADAL" clId="{CF3E0D5B-2063-4846-9E78-002B4D0A8CE1}" dt="2020-03-18T07:53:50.321" v="987" actId="478"/>
          <ac:cxnSpMkLst>
            <pc:docMk/>
            <pc:sldMk cId="1162003479" sldId="268"/>
            <ac:cxnSpMk id="7" creationId="{268EE8DA-EAE5-43BB-A13F-D2FF7DB1B396}"/>
          </ac:cxnSpMkLst>
        </pc:cxnChg>
        <pc:cxnChg chg="del">
          <ac:chgData name="Darina Vodrážková, DAQUAS" userId="4ac8f3e0-9d83-47e9-9757-5c41ad65362d" providerId="ADAL" clId="{CF3E0D5B-2063-4846-9E78-002B4D0A8CE1}" dt="2020-03-18T07:53:40.390" v="983" actId="478"/>
          <ac:cxnSpMkLst>
            <pc:docMk/>
            <pc:sldMk cId="1162003479" sldId="268"/>
            <ac:cxnSpMk id="10" creationId="{660CB7A1-F791-4E74-B6EE-A062F24698F7}"/>
          </ac:cxnSpMkLst>
        </pc:cxnChg>
      </pc:sldChg>
    </pc:docChg>
  </pc:docChgLst>
  <pc:docChgLst>
    <pc:chgData name="Miroslav Pekárek, DAQUAS" userId="S::miroslav@daquas.cz::b9108c17-2e67-4b3e-ba27-4bfd3b120fe8" providerId="AD" clId="Web-{13602E58-14C9-40E5-8567-369985C1E415}"/>
    <pc:docChg chg="delSld modSld">
      <pc:chgData name="Miroslav Pekárek, DAQUAS" userId="S::miroslav@daquas.cz::b9108c17-2e67-4b3e-ba27-4bfd3b120fe8" providerId="AD" clId="Web-{13602E58-14C9-40E5-8567-369985C1E415}" dt="2020-03-20T11:29:12.564" v="9" actId="1076"/>
      <pc:docMkLst>
        <pc:docMk/>
      </pc:docMkLst>
      <pc:sldChg chg="addSp delSp modSp">
        <pc:chgData name="Miroslav Pekárek, DAQUAS" userId="S::miroslav@daquas.cz::b9108c17-2e67-4b3e-ba27-4bfd3b120fe8" providerId="AD" clId="Web-{13602E58-14C9-40E5-8567-369985C1E415}" dt="2020-03-20T11:29:12.564" v="9" actId="1076"/>
        <pc:sldMkLst>
          <pc:docMk/>
          <pc:sldMk cId="1097338725" sldId="261"/>
        </pc:sldMkLst>
        <pc:picChg chg="del">
          <ac:chgData name="Miroslav Pekárek, DAQUAS" userId="S::miroslav@daquas.cz::b9108c17-2e67-4b3e-ba27-4bfd3b120fe8" providerId="AD" clId="Web-{13602E58-14C9-40E5-8567-369985C1E415}" dt="2020-03-20T11:28:36.235" v="0"/>
          <ac:picMkLst>
            <pc:docMk/>
            <pc:sldMk cId="1097338725" sldId="261"/>
            <ac:picMk id="5" creationId="{E8D4F86E-99A5-4623-B9CA-5CE0C28A150A}"/>
          </ac:picMkLst>
        </pc:picChg>
        <pc:picChg chg="add mod">
          <ac:chgData name="Miroslav Pekárek, DAQUAS" userId="S::miroslav@daquas.cz::b9108c17-2e67-4b3e-ba27-4bfd3b120fe8" providerId="AD" clId="Web-{13602E58-14C9-40E5-8567-369985C1E415}" dt="2020-03-20T11:29:12.564" v="9" actId="1076"/>
          <ac:picMkLst>
            <pc:docMk/>
            <pc:sldMk cId="1097338725" sldId="261"/>
            <ac:picMk id="9" creationId="{F953938F-71AC-45F7-97C5-9DAE3A8F69E7}"/>
          </ac:picMkLst>
        </pc:picChg>
      </pc:sldChg>
      <pc:sldChg chg="del">
        <pc:chgData name="Miroslav Pekárek, DAQUAS" userId="S::miroslav@daquas.cz::b9108c17-2e67-4b3e-ba27-4bfd3b120fe8" providerId="AD" clId="Web-{13602E58-14C9-40E5-8567-369985C1E415}" dt="2020-03-20T11:29:04.767" v="8"/>
        <pc:sldMkLst>
          <pc:docMk/>
          <pc:sldMk cId="498479741" sldId="268"/>
        </pc:sldMkLst>
      </pc:sldChg>
    </pc:docChg>
  </pc:docChgLst>
  <pc:docChgLst>
    <pc:chgData name="Michal Vršecký, DAQUAS" userId="be463131-22cc-486e-aa1b-65fe645de420" providerId="ADAL" clId="{4158A6CA-B1D3-4839-B0DE-0E92E33EECF4}"/>
    <pc:docChg chg="custSel addSld modSld">
      <pc:chgData name="Michal Vršecký, DAQUAS" userId="be463131-22cc-486e-aa1b-65fe645de420" providerId="ADAL" clId="{4158A6CA-B1D3-4839-B0DE-0E92E33EECF4}" dt="2020-03-17T11:02:27.967" v="834" actId="14100"/>
      <pc:docMkLst>
        <pc:docMk/>
      </pc:docMkLst>
      <pc:sldChg chg="modSp">
        <pc:chgData name="Michal Vršecký, DAQUAS" userId="be463131-22cc-486e-aa1b-65fe645de420" providerId="ADAL" clId="{4158A6CA-B1D3-4839-B0DE-0E92E33EECF4}" dt="2020-03-16T12:59:10.200" v="8" actId="20577"/>
        <pc:sldMkLst>
          <pc:docMk/>
          <pc:sldMk cId="965363867" sldId="256"/>
        </pc:sldMkLst>
        <pc:spChg chg="mod">
          <ac:chgData name="Michal Vršecký, DAQUAS" userId="be463131-22cc-486e-aa1b-65fe645de420" providerId="ADAL" clId="{4158A6CA-B1D3-4839-B0DE-0E92E33EECF4}" dt="2020-03-16T12:59:10.200" v="8" actId="20577"/>
          <ac:spMkLst>
            <pc:docMk/>
            <pc:sldMk cId="965363867" sldId="256"/>
            <ac:spMk id="5" creationId="{C70B516C-09B7-4DD0-B994-939A15E69907}"/>
          </ac:spMkLst>
        </pc:spChg>
      </pc:sldChg>
      <pc:sldChg chg="modSp">
        <pc:chgData name="Michal Vršecký, DAQUAS" userId="be463131-22cc-486e-aa1b-65fe645de420" providerId="ADAL" clId="{4158A6CA-B1D3-4839-B0DE-0E92E33EECF4}" dt="2020-03-16T12:59:31.266" v="15" actId="20577"/>
        <pc:sldMkLst>
          <pc:docMk/>
          <pc:sldMk cId="629627017" sldId="257"/>
        </pc:sldMkLst>
        <pc:spChg chg="mod">
          <ac:chgData name="Michal Vršecký, DAQUAS" userId="be463131-22cc-486e-aa1b-65fe645de420" providerId="ADAL" clId="{4158A6CA-B1D3-4839-B0DE-0E92E33EECF4}" dt="2020-03-16T12:59:31.266" v="15" actId="20577"/>
          <ac:spMkLst>
            <pc:docMk/>
            <pc:sldMk cId="629627017" sldId="257"/>
            <ac:spMk id="3" creationId="{A58AFE1F-261D-4FF3-BA2E-02190F5F3FD5}"/>
          </ac:spMkLst>
        </pc:spChg>
      </pc:sldChg>
      <pc:sldChg chg="modSp">
        <pc:chgData name="Michal Vršecký, DAQUAS" userId="be463131-22cc-486e-aa1b-65fe645de420" providerId="ADAL" clId="{4158A6CA-B1D3-4839-B0DE-0E92E33EECF4}" dt="2020-03-16T13:00:42.106" v="50" actId="20577"/>
        <pc:sldMkLst>
          <pc:docMk/>
          <pc:sldMk cId="2236467127" sldId="258"/>
        </pc:sldMkLst>
        <pc:spChg chg="mod">
          <ac:chgData name="Michal Vršecký, DAQUAS" userId="be463131-22cc-486e-aa1b-65fe645de420" providerId="ADAL" clId="{4158A6CA-B1D3-4839-B0DE-0E92E33EECF4}" dt="2020-03-16T13:00:42.106" v="50" actId="20577"/>
          <ac:spMkLst>
            <pc:docMk/>
            <pc:sldMk cId="2236467127" sldId="258"/>
            <ac:spMk id="3" creationId="{B7219950-EBED-48D0-9769-65C3E1C41E44}"/>
          </ac:spMkLst>
        </pc:spChg>
      </pc:sldChg>
      <pc:sldChg chg="modSp modTransition">
        <pc:chgData name="Michal Vršecký, DAQUAS" userId="be463131-22cc-486e-aa1b-65fe645de420" providerId="ADAL" clId="{4158A6CA-B1D3-4839-B0DE-0E92E33EECF4}" dt="2020-03-17T10:26:32.326" v="52"/>
        <pc:sldMkLst>
          <pc:docMk/>
          <pc:sldMk cId="4139510921" sldId="259"/>
        </pc:sldMkLst>
        <pc:spChg chg="mod">
          <ac:chgData name="Michal Vršecký, DAQUAS" userId="be463131-22cc-486e-aa1b-65fe645de420" providerId="ADAL" clId="{4158A6CA-B1D3-4839-B0DE-0E92E33EECF4}" dt="2020-03-16T13:01:14.599" v="51" actId="20577"/>
          <ac:spMkLst>
            <pc:docMk/>
            <pc:sldMk cId="4139510921" sldId="259"/>
            <ac:spMk id="12" creationId="{89F5D5DC-00BC-4B77-9268-44765E759A7A}"/>
          </ac:spMkLst>
        </pc:spChg>
      </pc:sldChg>
      <pc:sldChg chg="modTransition">
        <pc:chgData name="Michal Vršecký, DAQUAS" userId="be463131-22cc-486e-aa1b-65fe645de420" providerId="ADAL" clId="{4158A6CA-B1D3-4839-B0DE-0E92E33EECF4}" dt="2020-03-17T10:28:52.141" v="265"/>
        <pc:sldMkLst>
          <pc:docMk/>
          <pc:sldMk cId="2381662119" sldId="260"/>
        </pc:sldMkLst>
      </pc:sldChg>
      <pc:sldChg chg="modSp">
        <pc:chgData name="Michal Vršecký, DAQUAS" userId="be463131-22cc-486e-aa1b-65fe645de420" providerId="ADAL" clId="{4158A6CA-B1D3-4839-B0DE-0E92E33EECF4}" dt="2020-03-17T11:02:27.967" v="834" actId="14100"/>
        <pc:sldMkLst>
          <pc:docMk/>
          <pc:sldMk cId="1097338725" sldId="261"/>
        </pc:sldMkLst>
        <pc:spChg chg="mod">
          <ac:chgData name="Michal Vršecký, DAQUAS" userId="be463131-22cc-486e-aa1b-65fe645de420" providerId="ADAL" clId="{4158A6CA-B1D3-4839-B0DE-0E92E33EECF4}" dt="2020-03-17T11:02:25.327" v="833" actId="14100"/>
          <ac:spMkLst>
            <pc:docMk/>
            <pc:sldMk cId="1097338725" sldId="261"/>
            <ac:spMk id="15" creationId="{2BB28872-3497-4956-BBD7-D537592A6FCA}"/>
          </ac:spMkLst>
        </pc:spChg>
        <pc:cxnChg chg="mod">
          <ac:chgData name="Michal Vršecký, DAQUAS" userId="be463131-22cc-486e-aa1b-65fe645de420" providerId="ADAL" clId="{4158A6CA-B1D3-4839-B0DE-0E92E33EECF4}" dt="2020-03-17T11:02:27.967" v="834" actId="14100"/>
          <ac:cxnSpMkLst>
            <pc:docMk/>
            <pc:sldMk cId="1097338725" sldId="261"/>
            <ac:cxnSpMk id="16" creationId="{61745095-A99D-41BA-8C7F-1F9A124CDCE5}"/>
          </ac:cxnSpMkLst>
        </pc:cxnChg>
      </pc:sldChg>
      <pc:sldChg chg="modSp">
        <pc:chgData name="Michal Vršecký, DAQUAS" userId="be463131-22cc-486e-aa1b-65fe645de420" providerId="ADAL" clId="{4158A6CA-B1D3-4839-B0DE-0E92E33EECF4}" dt="2020-03-17T10:58:01.798" v="659" actId="20577"/>
        <pc:sldMkLst>
          <pc:docMk/>
          <pc:sldMk cId="1181277502" sldId="267"/>
        </pc:sldMkLst>
        <pc:spChg chg="mod">
          <ac:chgData name="Michal Vršecký, DAQUAS" userId="be463131-22cc-486e-aa1b-65fe645de420" providerId="ADAL" clId="{4158A6CA-B1D3-4839-B0DE-0E92E33EECF4}" dt="2020-03-17T10:30:41.133" v="382" actId="20577"/>
          <ac:spMkLst>
            <pc:docMk/>
            <pc:sldMk cId="1181277502" sldId="267"/>
            <ac:spMk id="2" creationId="{441E8A6E-BF21-497D-8AAA-8BE31FD087DD}"/>
          </ac:spMkLst>
        </pc:spChg>
        <pc:spChg chg="mod">
          <ac:chgData name="Michal Vršecký, DAQUAS" userId="be463131-22cc-486e-aa1b-65fe645de420" providerId="ADAL" clId="{4158A6CA-B1D3-4839-B0DE-0E92E33EECF4}" dt="2020-03-17T10:58:01.798" v="659" actId="20577"/>
          <ac:spMkLst>
            <pc:docMk/>
            <pc:sldMk cId="1181277502" sldId="267"/>
            <ac:spMk id="3" creationId="{C4AD8CCD-313C-4D09-B661-7CF98B36CAD5}"/>
          </ac:spMkLst>
        </pc:spChg>
      </pc:sldChg>
      <pc:sldChg chg="modSp add">
        <pc:chgData name="Michal Vršecký, DAQUAS" userId="be463131-22cc-486e-aa1b-65fe645de420" providerId="ADAL" clId="{4158A6CA-B1D3-4839-B0DE-0E92E33EECF4}" dt="2020-03-17T10:43:56.027" v="624" actId="20577"/>
        <pc:sldMkLst>
          <pc:docMk/>
          <pc:sldMk cId="1103325273" sldId="268"/>
        </pc:sldMkLst>
        <pc:spChg chg="mod">
          <ac:chgData name="Michal Vršecký, DAQUAS" userId="be463131-22cc-486e-aa1b-65fe645de420" providerId="ADAL" clId="{4158A6CA-B1D3-4839-B0DE-0E92E33EECF4}" dt="2020-03-17T10:27:26.394" v="76" actId="20577"/>
          <ac:spMkLst>
            <pc:docMk/>
            <pc:sldMk cId="1103325273" sldId="268"/>
            <ac:spMk id="2" creationId="{6AAB6D5F-FFFA-4048-90B1-30DB7D9A1789}"/>
          </ac:spMkLst>
        </pc:spChg>
        <pc:spChg chg="mod">
          <ac:chgData name="Michal Vršecký, DAQUAS" userId="be463131-22cc-486e-aa1b-65fe645de420" providerId="ADAL" clId="{4158A6CA-B1D3-4839-B0DE-0E92E33EECF4}" dt="2020-03-17T10:43:56.027" v="624" actId="20577"/>
          <ac:spMkLst>
            <pc:docMk/>
            <pc:sldMk cId="1103325273" sldId="268"/>
            <ac:spMk id="3" creationId="{5724AB04-E201-4F85-91F1-73CB0B0E5B92}"/>
          </ac:spMkLst>
        </pc:spChg>
      </pc:sldChg>
    </pc:docChg>
  </pc:docChgLst>
  <pc:docChgLst>
    <pc:chgData name="Miroslav Pekárek, DAQUAS" userId="S::miroslav@daquas.cz::b9108c17-2e67-4b3e-ba27-4bfd3b120fe8" providerId="AD" clId="Web-{D381641E-EFCD-4BA9-B571-69EAA90196D7}"/>
    <pc:docChg chg="modSld">
      <pc:chgData name="Miroslav Pekárek, DAQUAS" userId="S::miroslav@daquas.cz::b9108c17-2e67-4b3e-ba27-4bfd3b120fe8" providerId="AD" clId="Web-{D381641E-EFCD-4BA9-B571-69EAA90196D7}" dt="2020-03-17T10:45:35.357" v="3" actId="20577"/>
      <pc:docMkLst>
        <pc:docMk/>
      </pc:docMkLst>
      <pc:sldChg chg="modSp">
        <pc:chgData name="Miroslav Pekárek, DAQUAS" userId="S::miroslav@daquas.cz::b9108c17-2e67-4b3e-ba27-4bfd3b120fe8" providerId="AD" clId="Web-{D381641E-EFCD-4BA9-B571-69EAA90196D7}" dt="2020-03-17T10:45:35.357" v="2" actId="20577"/>
        <pc:sldMkLst>
          <pc:docMk/>
          <pc:sldMk cId="1103325273" sldId="268"/>
        </pc:sldMkLst>
        <pc:spChg chg="mod">
          <ac:chgData name="Miroslav Pekárek, DAQUAS" userId="S::miroslav@daquas.cz::b9108c17-2e67-4b3e-ba27-4bfd3b120fe8" providerId="AD" clId="Web-{D381641E-EFCD-4BA9-B571-69EAA90196D7}" dt="2020-03-17T10:45:35.357" v="2" actId="20577"/>
          <ac:spMkLst>
            <pc:docMk/>
            <pc:sldMk cId="1103325273" sldId="268"/>
            <ac:spMk id="3" creationId="{5724AB04-E201-4F85-91F1-73CB0B0E5B92}"/>
          </ac:spMkLst>
        </pc:spChg>
      </pc:sldChg>
    </pc:docChg>
  </pc:docChgLst>
  <pc:docChgLst>
    <pc:chgData name="Miroslav Pekárek, DAQUAS" userId="S::miroslav@daquas.cz::b9108c17-2e67-4b3e-ba27-4bfd3b120fe8" providerId="AD" clId="Web-{2F29C37A-4424-4EFF-9324-082FDA37730A}"/>
    <pc:docChg chg="modSld">
      <pc:chgData name="Miroslav Pekárek, DAQUAS" userId="S::miroslav@daquas.cz::b9108c17-2e67-4b3e-ba27-4bfd3b120fe8" providerId="AD" clId="Web-{2F29C37A-4424-4EFF-9324-082FDA37730A}" dt="2020-03-17T11:03:30.832" v="92" actId="1076"/>
      <pc:docMkLst>
        <pc:docMk/>
      </pc:docMkLst>
      <pc:sldChg chg="modSp">
        <pc:chgData name="Miroslav Pekárek, DAQUAS" userId="S::miroslav@daquas.cz::b9108c17-2e67-4b3e-ba27-4bfd3b120fe8" providerId="AD" clId="Web-{2F29C37A-4424-4EFF-9324-082FDA37730A}" dt="2020-03-17T11:03:30.832" v="92" actId="1076"/>
        <pc:sldMkLst>
          <pc:docMk/>
          <pc:sldMk cId="1097338725" sldId="261"/>
        </pc:sldMkLst>
        <pc:spChg chg="mod">
          <ac:chgData name="Miroslav Pekárek, DAQUAS" userId="S::miroslav@daquas.cz::b9108c17-2e67-4b3e-ba27-4bfd3b120fe8" providerId="AD" clId="Web-{2F29C37A-4424-4EFF-9324-082FDA37730A}" dt="2020-03-17T11:03:30.832" v="92" actId="1076"/>
          <ac:spMkLst>
            <pc:docMk/>
            <pc:sldMk cId="1097338725" sldId="261"/>
            <ac:spMk id="15" creationId="{2BB28872-3497-4956-BBD7-D537592A6FCA}"/>
          </ac:spMkLst>
        </pc:spChg>
        <pc:spChg chg="mod">
          <ac:chgData name="Miroslav Pekárek, DAQUAS" userId="S::miroslav@daquas.cz::b9108c17-2e67-4b3e-ba27-4bfd3b120fe8" providerId="AD" clId="Web-{2F29C37A-4424-4EFF-9324-082FDA37730A}" dt="2020-03-17T10:56:05.204" v="20" actId="20577"/>
          <ac:spMkLst>
            <pc:docMk/>
            <pc:sldMk cId="1097338725" sldId="261"/>
            <ac:spMk id="21" creationId="{C7DA20FE-E3E3-4DAE-83A6-B1A2FD64E765}"/>
          </ac:spMkLst>
        </pc:spChg>
        <pc:cxnChg chg="mod">
          <ac:chgData name="Miroslav Pekárek, DAQUAS" userId="S::miroslav@daquas.cz::b9108c17-2e67-4b3e-ba27-4bfd3b120fe8" providerId="AD" clId="Web-{2F29C37A-4424-4EFF-9324-082FDA37730A}" dt="2020-03-17T11:03:30.832" v="92" actId="1076"/>
          <ac:cxnSpMkLst>
            <pc:docMk/>
            <pc:sldMk cId="1097338725" sldId="261"/>
            <ac:cxnSpMk id="16" creationId="{61745095-A99D-41BA-8C7F-1F9A124CDCE5}"/>
          </ac:cxnSpMkLst>
        </pc:cxnChg>
      </pc:sldChg>
      <pc:sldChg chg="modSp">
        <pc:chgData name="Miroslav Pekárek, DAQUAS" userId="S::miroslav@daquas.cz::b9108c17-2e67-4b3e-ba27-4bfd3b120fe8" providerId="AD" clId="Web-{2F29C37A-4424-4EFF-9324-082FDA37730A}" dt="2020-03-17T10:54:49.375" v="4" actId="20577"/>
        <pc:sldMkLst>
          <pc:docMk/>
          <pc:sldMk cId="3608461696" sldId="265"/>
        </pc:sldMkLst>
        <pc:spChg chg="mod">
          <ac:chgData name="Miroslav Pekárek, DAQUAS" userId="S::miroslav@daquas.cz::b9108c17-2e67-4b3e-ba27-4bfd3b120fe8" providerId="AD" clId="Web-{2F29C37A-4424-4EFF-9324-082FDA37730A}" dt="2020-03-17T10:54:49.375" v="4" actId="20577"/>
          <ac:spMkLst>
            <pc:docMk/>
            <pc:sldMk cId="3608461696" sldId="265"/>
            <ac:spMk id="3" creationId="{1FAC7C09-EEB8-4E11-9E60-9BA9613771BA}"/>
          </ac:spMkLst>
        </pc:spChg>
      </pc:sldChg>
      <pc:sldChg chg="modSp">
        <pc:chgData name="Miroslav Pekárek, DAQUAS" userId="S::miroslav@daquas.cz::b9108c17-2e67-4b3e-ba27-4bfd3b120fe8" providerId="AD" clId="Web-{2F29C37A-4424-4EFF-9324-082FDA37730A}" dt="2020-03-17T10:58:58.205" v="34" actId="20577"/>
        <pc:sldMkLst>
          <pc:docMk/>
          <pc:sldMk cId="1181277502" sldId="267"/>
        </pc:sldMkLst>
        <pc:spChg chg="mod">
          <ac:chgData name="Miroslav Pekárek, DAQUAS" userId="S::miroslav@daquas.cz::b9108c17-2e67-4b3e-ba27-4bfd3b120fe8" providerId="AD" clId="Web-{2F29C37A-4424-4EFF-9324-082FDA37730A}" dt="2020-03-17T10:58:58.205" v="34" actId="20577"/>
          <ac:spMkLst>
            <pc:docMk/>
            <pc:sldMk cId="1181277502" sldId="267"/>
            <ac:spMk id="3" creationId="{C4AD8CCD-313C-4D09-B661-7CF98B36CAD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06BAE-BD3F-4218-B5E3-71AD11577D09}" type="datetimeFigureOut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5B46F-A789-418D-B5EB-7A0EEBCF6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5B46F-A789-418D-B5EB-7A0EEBCF6C6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6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5B46F-A789-418D-B5EB-7A0EEBCF6C6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53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o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PT-169-csp-TITULKY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4306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15766"/>
            <a:ext cx="6400800" cy="504056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870448" y="4767263"/>
            <a:ext cx="2133600" cy="273844"/>
          </a:xfrm>
        </p:spPr>
        <p:txBody>
          <a:bodyPr/>
          <a:lstStyle/>
          <a:p>
            <a:fld id="{F1AD9D6C-6F7F-4005-BFFF-414CAAC5EE6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40696" y="4767263"/>
            <a:ext cx="2895600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54BA-D564-4357-A5BD-45CA00D75D4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F5E2-C617-4BF8-8774-65AEDB8AC59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275430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4D1A-5A08-45CA-8C74-E7C35D7E4D4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ACEF-43ED-4CF8-9A13-23E1FD1871D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26102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3651871"/>
            <a:ext cx="5486400" cy="288032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951E-900D-4A36-B2F5-AB577CBF50E8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C02D-343E-41B0-A9AA-4A12C596B9D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3E03-69A3-4DD9-8419-964462EC1480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E34D-AC39-43CC-AAB3-451E5C193B3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448-0FC1-4443-86A7-7FAC51182BA0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F3A1-8050-4F6D-A003-8D7CF28B57B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TITULKY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4306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15766"/>
            <a:ext cx="6400800" cy="504056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44008" y="4767263"/>
            <a:ext cx="2133600" cy="273844"/>
          </a:xfrm>
        </p:spPr>
        <p:txBody>
          <a:bodyPr/>
          <a:lstStyle>
            <a:lvl1pPr algn="r">
              <a:defRPr/>
            </a:lvl1pPr>
          </a:lstStyle>
          <a:p>
            <a:fld id="{B68D38B1-BB32-4361-BC7F-CD7F8DA2555B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80456" y="4767263"/>
            <a:ext cx="2895600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22176" y="4767263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26102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3651870"/>
            <a:ext cx="5486400" cy="288032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8567-89A9-4F0A-8836-22C786E35F52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97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97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E2F7-BD0A-4D6E-A1EB-FFE785AD5A8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430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430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6022-5671-4698-A861-02FF3412431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8F3-645C-4D59-BE96-D786F3D16601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CAEA-416C-479A-9E93-D30A5F024E7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A44C-5CBA-4C79-BA6A-D7096FF98A8A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76C-863F-44C2-AF6A-535773EA821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812C-5FC9-4AC9-87A2-FCE29AFDC1F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7D13-79B3-4634-A3F1-F95273F7D6E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2284-A252-428D-ABC4-1F64A158DC52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o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TITULKY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91630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499742"/>
            <a:ext cx="6400800" cy="504056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4767263"/>
            <a:ext cx="2133600" cy="273844"/>
          </a:xfrm>
        </p:spPr>
        <p:txBody>
          <a:bodyPr/>
          <a:lstStyle/>
          <a:p>
            <a:fld id="{05F07CF0-1623-49E6-9280-A6EAB866583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31840" y="4767263"/>
            <a:ext cx="2895600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275430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F152-1614-43C9-A10D-6128EB98083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B54E-EE2F-4114-99DB-848B7273DCBB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2846-45C1-495E-A267-5C7C2548B23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36F-B3AF-4826-8369-9107FA56F3A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2214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00F0-D4E6-42D2-842F-529D4763ABFB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59A2-8F90-4464-945A-A2EFFF8C1E0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897-6F9B-4C72-ACA5-14386707F1CF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BBCB-4812-4A20-83D7-34674F6BFAB8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56FD-7964-4C1A-875D-5DE8A01A5EF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BBAD-2B4E-4D2A-A94E-A4A7FD60B69C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9322-DAC0-47BD-8449-5B0D7BC3399F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6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EF44-FB10-4FFD-B165-0039D9D3C99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AA3-240E-4BDF-80C3-489EF903B8D3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DBE7-AB6E-411A-81EA-2DF57BADAD9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9B35-126C-4706-8535-05803CE04C0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38A-D556-49EB-B1DB-AB421511E844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A84F-35F0-4C37-BC6C-FA467770AD0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CE7-952C-4C94-B18D-BFC85ACA34D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AA3-240E-4BDF-80C3-489EF903B8D3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DBE7-AB6E-411A-81EA-2DF57BADAD9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9B35-126C-4706-8535-05803CE04C0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9642"/>
            <a:ext cx="7772400" cy="1100696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41780"/>
            <a:ext cx="6400800" cy="91810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123A-34E7-4DBC-81B9-AC93103053E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83918"/>
            <a:ext cx="5486400" cy="6036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38A-D556-49EB-B1DB-AB421511E844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36970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A84F-35F0-4C37-BC6C-FA467770AD0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437625"/>
            <a:ext cx="4040188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8975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437625"/>
            <a:ext cx="4041775" cy="3156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6CE7-952C-4C94-B18D-BFC85ACA34D6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275430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0230-3391-4144-9271-F3771E97E5D2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A74B-D3F6-4334-A7D2-8CA3C3B0BF82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5900"/>
          </a:xfrm>
        </p:spPr>
        <p:txBody>
          <a:bodyPr anchor="t" anchorCtr="0"/>
          <a:lstStyle>
            <a:lvl1pPr algn="l">
              <a:defRPr sz="28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97564"/>
            <a:ext cx="5486400" cy="26102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3651871"/>
            <a:ext cx="5486400" cy="288032"/>
          </a:xfrm>
        </p:spPr>
        <p:txBody>
          <a:bodyPr lIns="0" tIns="0" rIns="0" bIns="0"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D08-F5AF-4EF7-A485-BBE4ABDF3390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565"/>
            <a:ext cx="4038600" cy="2754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70EA-BBFF-4CC8-83D4-9D7131750B89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3204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1AF09F-2529-4780-8793-C3741F0EFC4E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364088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19" r:id="rId4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PT-169-csp-PATICKA-1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9" name="Obrázek 8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754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3204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EC03462-A2FB-4F21-98B5-D5756024795F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364088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PATICKA-3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10" name="Obrázek 9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754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123728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43330CF-7259-4C2E-A012-735EDBC21517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4768200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4768200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PATICKA-2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10" name="Obrázek 9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97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15DAE5-EBC0-4DCB-B98C-8BB8C730568F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PATICKA-4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10" name="Obrázek 9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754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763688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C103A69-F869-4850-A337-DDFEA6480785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79912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PT-169-csp-PATICKA-5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9" name="Obrázek 8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2682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14806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A1BEFE-BB0B-453E-8F7F-3B3B11F0777B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11760" y="4768200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4768200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PT-169-csp-PATICKA-6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3342132"/>
            <a:ext cx="9144000" cy="1801368"/>
          </a:xfrm>
          <a:prstGeom prst="rect">
            <a:avLst/>
          </a:prstGeom>
        </p:spPr>
      </p:pic>
      <p:pic>
        <p:nvPicPr>
          <p:cNvPr id="8" name="Obrázek 7" descr="PPT-169-HLAVICKA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9C18315-7352-4843-9A70-E460B7950F68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1840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PPT-169-HLAVICKA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67512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A1F31-0583-4824-801C-AC3B933241B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1840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0000"/>
            <a:ext cx="8229600" cy="58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A1F31-0583-4824-801C-AC3B933241BD}" type="datetime1">
              <a:rPr lang="cs-CZ" smtClean="0"/>
              <a:pPr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1840" y="4767263"/>
            <a:ext cx="2895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299CB59-AE8F-44DD-8347-299A267CBB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rgbClr val="69A2C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0B516C-09B7-4DD0-B994-939A15E69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476045"/>
            <a:ext cx="7772400" cy="1100696"/>
          </a:xfrm>
          <a:ln>
            <a:noFill/>
          </a:ln>
        </p:spPr>
        <p:txBody>
          <a:bodyPr/>
          <a:lstStyle/>
          <a:p>
            <a:r>
              <a:rPr lang="cs-CZ">
                <a:solidFill>
                  <a:schemeClr val="tx2"/>
                </a:solidFill>
              </a:rPr>
              <a:t>Microsoft </a:t>
            </a:r>
            <a:r>
              <a:rPr lang="cs-CZ" err="1">
                <a:solidFill>
                  <a:schemeClr val="tx2"/>
                </a:solidFill>
              </a:rPr>
              <a:t>Teams</a:t>
            </a:r>
            <a:br>
              <a:rPr lang="cs-CZ">
                <a:solidFill>
                  <a:schemeClr val="tx2"/>
                </a:solidFill>
              </a:rPr>
            </a:br>
            <a:br>
              <a:rPr lang="cs-CZ"/>
            </a:br>
            <a:r>
              <a:rPr lang="cs-CZ" sz="3200"/>
              <a:t>Online schůzky – ve firemním týmu, s dodavateli či zákazníky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190D548-2254-4B65-9694-21808FE6B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986083"/>
            <a:ext cx="6400800" cy="9181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Návod pro samostatné organizátory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838BC-067E-454C-A087-220BCC60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C305203-B767-41D1-9626-08AFB9AD8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10" t="37778" r="38281" b="30000"/>
          <a:stretch/>
        </p:blipFill>
        <p:spPr>
          <a:xfrm>
            <a:off x="3706797" y="239315"/>
            <a:ext cx="1258109" cy="11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2CC0-F95F-4E8D-AEC6-2652A19E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na to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BB5CD18-9B9E-42E3-B292-195E85356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Technika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48B40-AB6D-4BF5-9C70-AECB896D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2</a:t>
            </a:fld>
            <a:endParaRPr lang="cs-C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5C1736-E316-4015-B767-3F1F09EB0C20}"/>
              </a:ext>
            </a:extLst>
          </p:cNvPr>
          <p:cNvGrpSpPr/>
          <p:nvPr/>
        </p:nvGrpSpPr>
        <p:grpSpPr>
          <a:xfrm>
            <a:off x="457199" y="1417898"/>
            <a:ext cx="3845946" cy="3317587"/>
            <a:chOff x="2336550" y="538472"/>
            <a:chExt cx="4470899" cy="412159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1EBD37E-B1F8-4144-A832-681F200CE543}"/>
                </a:ext>
              </a:extLst>
            </p:cNvPr>
            <p:cNvGrpSpPr/>
            <p:nvPr/>
          </p:nvGrpSpPr>
          <p:grpSpPr>
            <a:xfrm>
              <a:off x="2336550" y="538472"/>
              <a:ext cx="4470899" cy="4121597"/>
              <a:chOff x="2337673" y="541018"/>
              <a:chExt cx="4468653" cy="4061461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FA2E051-5A48-4112-A5A7-F32CCDD04F68}"/>
                  </a:ext>
                </a:extLst>
              </p:cNvPr>
              <p:cNvSpPr/>
              <p:nvPr/>
            </p:nvSpPr>
            <p:spPr>
              <a:xfrm rot="21600000">
                <a:off x="2707164" y="1587971"/>
                <a:ext cx="4053840" cy="829629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60961" rIns="113792" bIns="60961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 kern="1200"/>
                  <a:t>Zvukový výstup - tj. reproduktor a mikrofon </a:t>
                </a:r>
                <a:r>
                  <a:rPr lang="cs-CZ" sz="1400"/>
                  <a:t>M</a:t>
                </a:r>
                <a:r>
                  <a:rPr lang="cs-CZ" sz="1400" kern="1200"/>
                  <a:t>ějte vše zapnuté</a:t>
                </a: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9FA334B-90CF-4920-BBA8-F94AC429F7B6}"/>
                  </a:ext>
                </a:extLst>
              </p:cNvPr>
              <p:cNvSpPr/>
              <p:nvPr/>
            </p:nvSpPr>
            <p:spPr>
              <a:xfrm>
                <a:off x="2752485" y="541018"/>
                <a:ext cx="4053841" cy="829629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60961" rIns="113792" bIns="60961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 kern="1200"/>
                  <a:t>Počítač nebo mobilní zařízení </a:t>
                </a:r>
                <a:br>
                  <a:rPr lang="cs-CZ" sz="1400" kern="1200"/>
                </a:br>
                <a:r>
                  <a:rPr lang="cs-CZ" sz="1400" kern="1200"/>
                  <a:t>(mobil, tablet) připojený na Internet, </a:t>
                </a:r>
                <a:br>
                  <a:rPr lang="cs-CZ" sz="1400" kern="1200"/>
                </a:br>
                <a:r>
                  <a:rPr lang="cs-CZ" sz="1400" kern="1200"/>
                  <a:t>v něm internetový prohlížeč (jakýkoli) 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32E6825-64B6-4BB5-878B-264D4E30956A}"/>
                  </a:ext>
                </a:extLst>
              </p:cNvPr>
              <p:cNvSpPr/>
              <p:nvPr/>
            </p:nvSpPr>
            <p:spPr>
              <a:xfrm>
                <a:off x="2337673" y="541020"/>
                <a:ext cx="829627" cy="82962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1BBCD5A-FCEA-4014-8D3D-8DE57FB4A731}"/>
                  </a:ext>
                </a:extLst>
              </p:cNvPr>
              <p:cNvSpPr/>
              <p:nvPr/>
            </p:nvSpPr>
            <p:spPr>
              <a:xfrm rot="21600000">
                <a:off x="2703070" y="2692655"/>
                <a:ext cx="4053840" cy="829628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60961" rIns="113792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/>
                  <a:t>Třeba</a:t>
                </a:r>
                <a:r>
                  <a:rPr lang="cs-CZ" sz="1400" kern="1200"/>
                  <a:t> i web kameru</a:t>
                </a: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/>
                  <a:t>(M</a:t>
                </a:r>
                <a:r>
                  <a:rPr lang="cs-CZ" sz="1400" kern="1200"/>
                  <a:t>á </a:t>
                </a:r>
                <a:r>
                  <a:rPr lang="cs-CZ" sz="1400"/>
                  <a:t>ji</a:t>
                </a:r>
                <a:r>
                  <a:rPr lang="cs-CZ" sz="1400" kern="1200"/>
                  <a:t> notebook i telefon)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6C6F2B0-E291-46F2-8E23-FFDCA9C53CE9}"/>
                  </a:ext>
                </a:extLst>
              </p:cNvPr>
              <p:cNvSpPr/>
              <p:nvPr/>
            </p:nvSpPr>
            <p:spPr>
              <a:xfrm>
                <a:off x="2337673" y="1618297"/>
                <a:ext cx="829627" cy="82962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F13108E-634B-433A-ABAF-B9686B3FDC25}"/>
                  </a:ext>
                </a:extLst>
              </p:cNvPr>
              <p:cNvSpPr/>
              <p:nvPr/>
            </p:nvSpPr>
            <p:spPr>
              <a:xfrm>
                <a:off x="2337673" y="2695575"/>
                <a:ext cx="829627" cy="82962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AC4CE9A-4948-4F99-B4EB-035DB13BB801}"/>
                  </a:ext>
                </a:extLst>
              </p:cNvPr>
              <p:cNvSpPr/>
              <p:nvPr/>
            </p:nvSpPr>
            <p:spPr>
              <a:xfrm rot="21600000">
                <a:off x="2752486" y="3772851"/>
                <a:ext cx="4053840" cy="829628"/>
              </a:xfrm>
              <a:custGeom>
                <a:avLst/>
                <a:gdLst>
                  <a:gd name="connsiteX0" fmla="*/ 0 w 4053840"/>
                  <a:gd name="connsiteY0" fmla="*/ 0 h 829627"/>
                  <a:gd name="connsiteX1" fmla="*/ 3639027 w 4053840"/>
                  <a:gd name="connsiteY1" fmla="*/ 0 h 829627"/>
                  <a:gd name="connsiteX2" fmla="*/ 4053840 w 4053840"/>
                  <a:gd name="connsiteY2" fmla="*/ 414814 h 829627"/>
                  <a:gd name="connsiteX3" fmla="*/ 3639027 w 4053840"/>
                  <a:gd name="connsiteY3" fmla="*/ 829627 h 829627"/>
                  <a:gd name="connsiteX4" fmla="*/ 0 w 4053840"/>
                  <a:gd name="connsiteY4" fmla="*/ 829627 h 829627"/>
                  <a:gd name="connsiteX5" fmla="*/ 0 w 4053840"/>
                  <a:gd name="connsiteY5" fmla="*/ 0 h 82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829627">
                    <a:moveTo>
                      <a:pt x="4053840" y="829626"/>
                    </a:moveTo>
                    <a:lnTo>
                      <a:pt x="414813" y="829626"/>
                    </a:lnTo>
                    <a:lnTo>
                      <a:pt x="0" y="414813"/>
                    </a:lnTo>
                    <a:lnTo>
                      <a:pt x="414813" y="1"/>
                    </a:lnTo>
                    <a:lnTo>
                      <a:pt x="4053840" y="1"/>
                    </a:lnTo>
                    <a:lnTo>
                      <a:pt x="4053840" y="82962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250" tIns="60961" rIns="113792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cs-CZ" sz="1400" kern="1200">
                    <a:solidFill>
                      <a:srgbClr val="FF0000"/>
                    </a:solidFill>
                  </a:rPr>
                  <a:t>Když nejste na Internetu, </a:t>
                </a:r>
                <a:br>
                  <a:rPr lang="cs-CZ" sz="1400" kern="1200">
                    <a:solidFill>
                      <a:srgbClr val="FF0000"/>
                    </a:solidFill>
                  </a:rPr>
                </a:br>
                <a:r>
                  <a:rPr lang="cs-CZ" sz="1400" kern="1200">
                    <a:solidFill>
                      <a:srgbClr val="FF0000"/>
                    </a:solidFill>
                  </a:rPr>
                  <a:t>dá se do schůzky i jen </a:t>
                </a:r>
                <a:r>
                  <a:rPr lang="cs-CZ" sz="1400" b="1" kern="1200">
                    <a:solidFill>
                      <a:srgbClr val="FF0000"/>
                    </a:solidFill>
                  </a:rPr>
                  <a:t>zavolat</a:t>
                </a:r>
                <a:r>
                  <a:rPr lang="cs-CZ" sz="1400" kern="120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6BF2B98-19ED-49BC-9924-E3C81D1DFDB4}"/>
                  </a:ext>
                </a:extLst>
              </p:cNvPr>
              <p:cNvSpPr/>
              <p:nvPr/>
            </p:nvSpPr>
            <p:spPr>
              <a:xfrm>
                <a:off x="2337673" y="3772852"/>
                <a:ext cx="829627" cy="82962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11" name="Grafický objekt 10" descr="Bezdrátový">
              <a:extLst>
                <a:ext uri="{FF2B5EF4-FFF2-40B4-BE49-F238E27FC236}">
                  <a16:creationId xmlns:a16="http://schemas.microsoft.com/office/drawing/2014/main" id="{D509BF68-C2EE-426D-AEB9-C17E8C276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38540" y="701849"/>
              <a:ext cx="416993" cy="416993"/>
            </a:xfrm>
            <a:prstGeom prst="rect">
              <a:avLst/>
            </a:prstGeom>
          </p:spPr>
        </p:pic>
        <p:pic>
          <p:nvPicPr>
            <p:cNvPr id="6" name="Grafický objekt 5" descr="Rádiový mikrofon">
              <a:extLst>
                <a:ext uri="{FF2B5EF4-FFF2-40B4-BE49-F238E27FC236}">
                  <a16:creationId xmlns:a16="http://schemas.microsoft.com/office/drawing/2014/main" id="{2BC55CE1-5774-4724-8563-B65388944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83030" y="1822895"/>
              <a:ext cx="384270" cy="384270"/>
            </a:xfrm>
            <a:prstGeom prst="rect">
              <a:avLst/>
            </a:prstGeom>
          </p:spPr>
        </p:pic>
        <p:pic>
          <p:nvPicPr>
            <p:cNvPr id="8" name="Grafický objekt 7" descr="Hlasitost">
              <a:extLst>
                <a:ext uri="{FF2B5EF4-FFF2-40B4-BE49-F238E27FC236}">
                  <a16:creationId xmlns:a16="http://schemas.microsoft.com/office/drawing/2014/main" id="{ACA6797D-394D-4FD3-9D85-52E95A1F5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52013" y="1822895"/>
              <a:ext cx="384270" cy="384270"/>
            </a:xfrm>
            <a:prstGeom prst="rect">
              <a:avLst/>
            </a:prstGeom>
          </p:spPr>
        </p:pic>
        <p:pic>
          <p:nvPicPr>
            <p:cNvPr id="10" name="Grafický objekt 9" descr="Webová kamera">
              <a:extLst>
                <a:ext uri="{FF2B5EF4-FFF2-40B4-BE49-F238E27FC236}">
                  <a16:creationId xmlns:a16="http://schemas.microsoft.com/office/drawing/2014/main" id="{51FA8CB7-011F-4655-9227-075244D79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18435" y="2854820"/>
              <a:ext cx="457200" cy="457200"/>
            </a:xfrm>
            <a:prstGeom prst="rect">
              <a:avLst/>
            </a:prstGeom>
          </p:spPr>
        </p:pic>
        <p:pic>
          <p:nvPicPr>
            <p:cNvPr id="13" name="Grafický objekt 12" descr="Chytrý telefon">
              <a:extLst>
                <a:ext uri="{FF2B5EF4-FFF2-40B4-BE49-F238E27FC236}">
                  <a16:creationId xmlns:a16="http://schemas.microsoft.com/office/drawing/2014/main" id="{1DAF2324-A832-4513-A059-A2F3D36B4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74365" y="3947053"/>
              <a:ext cx="545341" cy="545341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83A0FD-3088-4301-980E-5A2CB44715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E8CED0-1390-403F-849D-5A9BB9663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6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40757E-8EBC-4BF8-AB63-40E5ADE4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Postup – založení schůzky</a:t>
            </a: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CD4B09-0166-42A8-B9DA-34466A2F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258CE8F-C3FC-4056-BD29-147F1C691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" r="79682" b="51400"/>
          <a:stretch/>
        </p:blipFill>
        <p:spPr>
          <a:xfrm>
            <a:off x="603124" y="857052"/>
            <a:ext cx="2967245" cy="3910211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AB3961B1-479D-40E5-AED0-70BAAEBE82E6}"/>
              </a:ext>
            </a:extLst>
          </p:cNvPr>
          <p:cNvSpPr/>
          <p:nvPr/>
        </p:nvSpPr>
        <p:spPr>
          <a:xfrm>
            <a:off x="1114638" y="4338720"/>
            <a:ext cx="194421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88EF003-0697-4322-ADE4-FE440CABD750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3053668" y="3183818"/>
            <a:ext cx="1590342" cy="1161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9F5D5DC-00BC-4B77-9268-44765E759A7A}"/>
              </a:ext>
            </a:extLst>
          </p:cNvPr>
          <p:cNvSpPr/>
          <p:nvPr/>
        </p:nvSpPr>
        <p:spPr>
          <a:xfrm>
            <a:off x="4644010" y="2787774"/>
            <a:ext cx="2125213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accent1"/>
                </a:solidFill>
              </a:rPr>
              <a:t>zvolíme možnost „</a:t>
            </a:r>
            <a:r>
              <a:rPr lang="cs-CZ" b="1">
                <a:solidFill>
                  <a:schemeClr val="accent1"/>
                </a:solidFill>
              </a:rPr>
              <a:t>Schůzka </a:t>
            </a:r>
            <a:r>
              <a:rPr lang="cs-CZ" b="1" err="1">
                <a:solidFill>
                  <a:schemeClr val="accent1"/>
                </a:solidFill>
              </a:rPr>
              <a:t>Teams</a:t>
            </a:r>
            <a:r>
              <a:rPr lang="cs-CZ">
                <a:solidFill>
                  <a:schemeClr val="accent1"/>
                </a:solidFill>
              </a:rPr>
              <a:t>“</a:t>
            </a:r>
            <a:endParaRPr lang="en-US">
              <a:noFill/>
            </a:endParaRP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128F3027-9868-44C1-953E-1B0C7C7FA21A}"/>
              </a:ext>
            </a:extLst>
          </p:cNvPr>
          <p:cNvSpPr/>
          <p:nvPr/>
        </p:nvSpPr>
        <p:spPr>
          <a:xfrm>
            <a:off x="4409177" y="857052"/>
            <a:ext cx="4423547" cy="1498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accent1"/>
                </a:solidFill>
              </a:rPr>
              <a:t>v MS </a:t>
            </a:r>
            <a:r>
              <a:rPr lang="cs-CZ" sz="2000">
                <a:solidFill>
                  <a:schemeClr val="accent1"/>
                </a:solidFill>
              </a:rPr>
              <a:t>Outlook v záložce „</a:t>
            </a:r>
            <a:r>
              <a:rPr lang="cs-CZ" sz="2000" b="1">
                <a:solidFill>
                  <a:schemeClr val="accent1"/>
                </a:solidFill>
              </a:rPr>
              <a:t>Domů</a:t>
            </a:r>
            <a:r>
              <a:rPr lang="cs-CZ" sz="2000">
                <a:solidFill>
                  <a:schemeClr val="accent1"/>
                </a:solidFill>
              </a:rPr>
              <a:t>“</a:t>
            </a:r>
            <a:r>
              <a:rPr lang="cs-CZ">
                <a:solidFill>
                  <a:schemeClr val="accent1"/>
                </a:solidFill>
              </a:rPr>
              <a:t> V vytvoříme schůzku kliknutím v horní liště na ikonu „</a:t>
            </a:r>
            <a:r>
              <a:rPr lang="cs-CZ" b="1">
                <a:solidFill>
                  <a:schemeClr val="accent1"/>
                </a:solidFill>
              </a:rPr>
              <a:t>Nové položky</a:t>
            </a:r>
            <a:r>
              <a:rPr lang="cs-CZ">
                <a:solidFill>
                  <a:schemeClr val="accent1"/>
                </a:solidFill>
              </a:rPr>
              <a:t>“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5EB685D3-4FC0-4878-880E-5D76C45FDAF4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1547664" y="1606389"/>
            <a:ext cx="2861513" cy="247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45BDC6A-DFCD-4102-92A4-6CDBF2C8CB02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1763688" y="1226516"/>
            <a:ext cx="2645489" cy="379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1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617E8-3964-4FAF-9924-DDB4B364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Postup – založení schůzky</a:t>
            </a: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44577D-B9B1-4116-BD2E-0664FBE4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10ED3A-11B5-4975-B9D2-B2886B0D4A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1" r="51575" b="36000"/>
          <a:stretch/>
        </p:blipFill>
        <p:spPr>
          <a:xfrm>
            <a:off x="323528" y="1116431"/>
            <a:ext cx="4968552" cy="3555144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6A1A70F-384C-42EB-8669-A5C72BD6C3A4}"/>
              </a:ext>
            </a:extLst>
          </p:cNvPr>
          <p:cNvSpPr/>
          <p:nvPr/>
        </p:nvSpPr>
        <p:spPr>
          <a:xfrm>
            <a:off x="5809303" y="1645393"/>
            <a:ext cx="3013992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 anchorCtr="1"/>
          <a:lstStyle/>
          <a:p>
            <a:pPr algn="ctr"/>
            <a:r>
              <a:rPr lang="cs-CZ">
                <a:solidFill>
                  <a:schemeClr val="tx2"/>
                </a:solidFill>
              </a:rPr>
              <a:t> - vyplníme „</a:t>
            </a:r>
            <a:r>
              <a:rPr lang="cs-CZ" b="1">
                <a:solidFill>
                  <a:schemeClr val="tx2"/>
                </a:solidFill>
              </a:rPr>
              <a:t>Název</a:t>
            </a:r>
            <a:r>
              <a:rPr lang="cs-CZ">
                <a:solidFill>
                  <a:schemeClr val="tx2"/>
                </a:solidFill>
              </a:rPr>
              <a:t>“ schůzky</a:t>
            </a:r>
          </a:p>
          <a:p>
            <a:pPr algn="ctr"/>
            <a:r>
              <a:rPr lang="cs-CZ">
                <a:solidFill>
                  <a:schemeClr val="tx2"/>
                </a:solidFill>
              </a:rPr>
              <a:t> - pozveme účastníky</a:t>
            </a:r>
          </a:p>
          <a:p>
            <a:pPr algn="ctr"/>
            <a:r>
              <a:rPr lang="cs-CZ">
                <a:solidFill>
                  <a:schemeClr val="tx2"/>
                </a:solidFill>
              </a:rPr>
              <a:t> - nastavíme datum a čas schůzky</a:t>
            </a:r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642D555-0133-4B45-9C58-C2ADB9E3BE6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469849" y="2293465"/>
            <a:ext cx="3339454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D65774EE-0A46-40B2-AD7D-EFFD6F2C019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181817" y="2293465"/>
            <a:ext cx="3627486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4FE27107-7BF7-4C8A-B5F3-D9A35C42476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549969" y="2293465"/>
            <a:ext cx="2259334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DD5F2936-510C-46E7-A568-2ACEAED5D2EA}"/>
              </a:ext>
            </a:extLst>
          </p:cNvPr>
          <p:cNvSpPr/>
          <p:nvPr/>
        </p:nvSpPr>
        <p:spPr>
          <a:xfrm>
            <a:off x="5815461" y="3779675"/>
            <a:ext cx="3013992" cy="720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b" anchorCtr="1"/>
          <a:lstStyle/>
          <a:p>
            <a:pPr algn="ctr"/>
            <a:r>
              <a:rPr lang="cs-CZ">
                <a:solidFill>
                  <a:schemeClr val="tx2"/>
                </a:solidFill>
              </a:rPr>
              <a:t>odkaz na společnou </a:t>
            </a:r>
            <a:r>
              <a:rPr lang="cs-CZ" err="1">
                <a:solidFill>
                  <a:schemeClr val="tx2"/>
                </a:solidFill>
              </a:rPr>
              <a:t>Teams</a:t>
            </a:r>
            <a:r>
              <a:rPr lang="cs-CZ">
                <a:solidFill>
                  <a:schemeClr val="tx2"/>
                </a:solidFill>
              </a:rPr>
              <a:t> schůzku je zobrazen zde</a:t>
            </a:r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CCE7123-7769-40C6-801A-141620359BBA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2847981" y="4139716"/>
            <a:ext cx="2967480" cy="915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66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72C4F-F111-4F9B-9A2A-66B17485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Postup – připojení ke schůzce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59BC7A-287B-45F4-B369-72B636AFE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28" y="755009"/>
            <a:ext cx="6066051" cy="738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/>
              <a:t>V e-mailu s pozvánkou klikněte na odkaz</a:t>
            </a:r>
            <a:endParaRPr lang="en-US" sz="22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AD0F4B-9175-4429-9557-36AECEBE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D56693E-FF0E-499F-B917-179FD9091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0"/>
          <a:stretch/>
        </p:blipFill>
        <p:spPr>
          <a:xfrm>
            <a:off x="432937" y="2067693"/>
            <a:ext cx="5436096" cy="2973413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B0D3FA58-2E17-4278-943C-D899043E65E8}"/>
              </a:ext>
            </a:extLst>
          </p:cNvPr>
          <p:cNvSpPr/>
          <p:nvPr/>
        </p:nvSpPr>
        <p:spPr>
          <a:xfrm>
            <a:off x="6156176" y="1133559"/>
            <a:ext cx="2427651" cy="4762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>
                <a:solidFill>
                  <a:schemeClr val="accent1"/>
                </a:solidFill>
              </a:rPr>
              <a:t>Doporučujeme připojit se min. 5 minut před plánovaným začátkem </a:t>
            </a:r>
            <a:endParaRPr lang="en-US" sz="1200">
              <a:noFill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DE218C2-B503-409F-A509-DC8E2E9DB3B7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491880" y="1371681"/>
            <a:ext cx="26642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2BB28872-3497-4956-BBD7-D537592A6FCA}"/>
              </a:ext>
            </a:extLst>
          </p:cNvPr>
          <p:cNvSpPr/>
          <p:nvPr/>
        </p:nvSpPr>
        <p:spPr>
          <a:xfrm>
            <a:off x="6162255" y="2014055"/>
            <a:ext cx="2119134" cy="1534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1"/>
                </a:solidFill>
              </a:rPr>
              <a:t>otevře se okno ve vašem prohlížeči</a:t>
            </a:r>
          </a:p>
          <a:p>
            <a:pPr algn="ctr"/>
            <a:r>
              <a:rPr lang="cs-CZ" sz="1400">
                <a:solidFill>
                  <a:schemeClr val="accent1"/>
                </a:solidFill>
              </a:rPr>
              <a:t> </a:t>
            </a:r>
            <a:r>
              <a:rPr lang="cs-CZ" sz="1000">
                <a:solidFill>
                  <a:schemeClr val="accent1"/>
                </a:solidFill>
              </a:rPr>
              <a:t>(pokud máte nainstalovanou aplikaci </a:t>
            </a:r>
            <a:r>
              <a:rPr lang="cs-CZ" sz="1000" err="1">
                <a:solidFill>
                  <a:schemeClr val="accent1"/>
                </a:solidFill>
              </a:rPr>
              <a:t>Teams</a:t>
            </a:r>
            <a:r>
              <a:rPr lang="cs-CZ" sz="1000">
                <a:solidFill>
                  <a:schemeClr val="accent1"/>
                </a:solidFill>
              </a:rPr>
              <a:t>, hovor bude probíhat v ní, další krok návodu přeskočte)</a:t>
            </a:r>
            <a:endParaRPr lang="en-US" sz="1000">
              <a:solidFill>
                <a:schemeClr val="accent1"/>
              </a:solidFill>
              <a:cs typeface="Calibri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1745095-A99D-41BA-8C7F-1F9A124CDCE5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869034" y="2781134"/>
            <a:ext cx="293221" cy="250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6ACC5CCA-D66F-499C-8935-DB80275AB975}"/>
              </a:ext>
            </a:extLst>
          </p:cNvPr>
          <p:cNvSpPr/>
          <p:nvPr/>
        </p:nvSpPr>
        <p:spPr>
          <a:xfrm>
            <a:off x="432937" y="2063432"/>
            <a:ext cx="5436096" cy="2973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40DF587E-8188-4025-85F7-F37ED196AF4C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3707904" y="4639519"/>
            <a:ext cx="2552428" cy="4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7DA20FE-E3E3-4DAE-83A6-B1A2FD64E765}"/>
              </a:ext>
            </a:extLst>
          </p:cNvPr>
          <p:cNvSpPr/>
          <p:nvPr/>
        </p:nvSpPr>
        <p:spPr>
          <a:xfrm>
            <a:off x="6260332" y="4350520"/>
            <a:ext cx="2125213" cy="577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accent1"/>
                </a:solidFill>
              </a:rPr>
              <a:t>Povolte potvrzením zde</a:t>
            </a:r>
          </a:p>
          <a:p>
            <a:pPr algn="ctr"/>
            <a:r>
              <a:rPr lang="cs-CZ" sz="1000">
                <a:solidFill>
                  <a:schemeClr val="accent1"/>
                </a:solidFill>
              </a:rPr>
              <a:t>(kameru můžete v dalším kroku vypnout. Doporučujeme!)</a:t>
            </a:r>
            <a:endParaRPr lang="en-US" sz="1000">
              <a:solidFill>
                <a:schemeClr val="accent1"/>
              </a:solidFill>
            </a:endParaRPr>
          </a:p>
        </p:txBody>
      </p:sp>
      <p:pic>
        <p:nvPicPr>
          <p:cNvPr id="9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953938F-71AC-45F7-97C5-9DAE3A8F6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964" y="1067356"/>
            <a:ext cx="2028219" cy="9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3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905F4-8CE7-4388-BEC6-79C8FB5B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692"/>
            <a:ext cx="8229600" cy="587052"/>
          </a:xfrm>
        </p:spPr>
        <p:txBody>
          <a:bodyPr/>
          <a:lstStyle/>
          <a:p>
            <a:r>
              <a:rPr lang="cs-CZ"/>
              <a:t>Postup – připojení ke schůzce</a:t>
            </a: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6CD949-811F-4942-878C-48182A38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49B871-234D-44C4-9826-1E948083F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" b="7396"/>
          <a:stretch/>
        </p:blipFill>
        <p:spPr bwMode="auto">
          <a:xfrm>
            <a:off x="457200" y="1212686"/>
            <a:ext cx="5282378" cy="267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A691523-1C86-4F73-A642-3CFF6D2D6E53}"/>
              </a:ext>
            </a:extLst>
          </p:cNvPr>
          <p:cNvSpPr/>
          <p:nvPr/>
        </p:nvSpPr>
        <p:spPr>
          <a:xfrm>
            <a:off x="1806154" y="4001409"/>
            <a:ext cx="2125213" cy="4762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accent1"/>
                </a:solidFill>
              </a:rPr>
              <a:t>Klikněte na odkaz </a:t>
            </a:r>
            <a:endParaRPr lang="en-US">
              <a:noFill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72A50CE-0C38-4D36-BFD7-C494EE4D40F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868761" y="3105665"/>
            <a:ext cx="603488" cy="895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51C37768-3E2E-4138-B0EF-51C789FD3792}"/>
              </a:ext>
            </a:extLst>
          </p:cNvPr>
          <p:cNvSpPr/>
          <p:nvPr/>
        </p:nvSpPr>
        <p:spPr>
          <a:xfrm>
            <a:off x="3098389" y="2988385"/>
            <a:ext cx="1009534" cy="158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08A17F72-D667-40CA-A549-6BF0C0C5C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73" y="761346"/>
            <a:ext cx="8229600" cy="476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/>
              <a:t>Otevře se okno v prohlížeči s nabídkou:</a:t>
            </a:r>
            <a:endParaRPr lang="en-US" sz="22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EBAC51-FDD1-46CE-B3C4-88606C9B1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12378" r="27479" b="25885"/>
          <a:stretch/>
        </p:blipFill>
        <p:spPr bwMode="auto">
          <a:xfrm>
            <a:off x="6022425" y="2635022"/>
            <a:ext cx="297633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: se zakulacenými rohy 13">
            <a:extLst>
              <a:ext uri="{FF2B5EF4-FFF2-40B4-BE49-F238E27FC236}">
                <a16:creationId xmlns:a16="http://schemas.microsoft.com/office/drawing/2014/main" id="{582B49A9-2FCF-4CF1-9C4D-01F546986AEE}"/>
              </a:ext>
            </a:extLst>
          </p:cNvPr>
          <p:cNvSpPr/>
          <p:nvPr/>
        </p:nvSpPr>
        <p:spPr>
          <a:xfrm>
            <a:off x="5029611" y="2508478"/>
            <a:ext cx="1490133" cy="312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okno účastníka</a:t>
            </a:r>
            <a:endParaRPr lang="en-US" sz="1100">
              <a:noFill/>
            </a:endParaRP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A78B72BC-3ECA-4B9F-891F-C23862B7799E}"/>
              </a:ext>
            </a:extLst>
          </p:cNvPr>
          <p:cNvSpPr txBox="1">
            <a:spLocks/>
          </p:cNvSpPr>
          <p:nvPr/>
        </p:nvSpPr>
        <p:spPr>
          <a:xfrm>
            <a:off x="6196655" y="1388310"/>
            <a:ext cx="2627870" cy="10959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/>
              <a:t>Účastník bez licence má omezené možnosti použití </a:t>
            </a:r>
            <a:r>
              <a:rPr lang="cs-CZ" sz="1200" err="1"/>
              <a:t>Teams</a:t>
            </a:r>
            <a:endParaRPr lang="cs-CZ" sz="1200"/>
          </a:p>
          <a:p>
            <a:r>
              <a:rPr lang="cs-CZ" sz="1200"/>
              <a:t>Je potřeba, aby mu organizátor schůzky povolil přístup.</a:t>
            </a:r>
          </a:p>
          <a:p>
            <a:r>
              <a:rPr lang="cs-CZ" sz="1200"/>
              <a:t>Vyčkejte, a pokud se nic neděje, dejte vědět svolavateli schůzky.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023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355F6-664E-4CA4-A963-BD45FF38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0000"/>
            <a:ext cx="6603818" cy="639980"/>
          </a:xfrm>
        </p:spPr>
        <p:txBody>
          <a:bodyPr/>
          <a:lstStyle/>
          <a:p>
            <a:r>
              <a:rPr lang="cs-CZ"/>
              <a:t>Postup – připojení ke schůzce</a:t>
            </a: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36829F-3BCE-4743-AA28-58F5B281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128209-0E3E-4C52-A191-91A1A906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5201"/>
            <a:ext cx="6665482" cy="37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0A39784-0658-4ABC-BD50-D1F88925ABD2}"/>
              </a:ext>
            </a:extLst>
          </p:cNvPr>
          <p:cNvSpPr/>
          <p:nvPr/>
        </p:nvSpPr>
        <p:spPr>
          <a:xfrm>
            <a:off x="899592" y="1826816"/>
            <a:ext cx="1490133" cy="3432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Zadejte jméno, jinak vás to nepustí dál</a:t>
            </a:r>
            <a:endParaRPr lang="en-US" sz="1100">
              <a:noFill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3C7B422-7367-4D4C-8FA6-9F5FDFA7DC6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89725" y="1998458"/>
            <a:ext cx="742115" cy="766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545499C9-CE6B-4FD4-8AF6-689D70C566EF}"/>
              </a:ext>
            </a:extLst>
          </p:cNvPr>
          <p:cNvSpPr/>
          <p:nvPr/>
        </p:nvSpPr>
        <p:spPr>
          <a:xfrm>
            <a:off x="539552" y="3137006"/>
            <a:ext cx="1706157" cy="44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Web kamera zapnuta / vypnuta</a:t>
            </a:r>
            <a:endParaRPr lang="en-US" sz="1100">
              <a:noFill/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17AE477-2965-40FA-B361-A01085943FE3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245709" y="3109466"/>
            <a:ext cx="886131" cy="248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5093AD9F-0B66-43B7-A2E8-F1845C4C883D}"/>
              </a:ext>
            </a:extLst>
          </p:cNvPr>
          <p:cNvSpPr/>
          <p:nvPr/>
        </p:nvSpPr>
        <p:spPr>
          <a:xfrm>
            <a:off x="4727199" y="3458827"/>
            <a:ext cx="1706157" cy="44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Mikrofon zapnut / vypnut</a:t>
            </a:r>
          </a:p>
          <a:p>
            <a:pPr algn="ctr"/>
            <a:r>
              <a:rPr lang="cs-CZ" sz="900">
                <a:solidFill>
                  <a:schemeClr val="accent1"/>
                </a:solidFill>
              </a:rPr>
              <a:t>(když chcete jen poslouchat)</a:t>
            </a:r>
            <a:endParaRPr lang="en-US" sz="900">
              <a:noFill/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D76F03F-7A36-4D14-8C9A-4FD7F5CBD407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3851920" y="3109466"/>
            <a:ext cx="875279" cy="570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171EBEC2-128D-4098-A450-BB19EB7863D7}"/>
              </a:ext>
            </a:extLst>
          </p:cNvPr>
          <p:cNvSpPr/>
          <p:nvPr/>
        </p:nvSpPr>
        <p:spPr>
          <a:xfrm>
            <a:off x="448183" y="3885342"/>
            <a:ext cx="1706157" cy="44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Upozornění na to, když máte vypnutý zvuk</a:t>
            </a:r>
            <a:endParaRPr lang="en-US" sz="1100">
              <a:noFill/>
            </a:endParaRP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2E3AEDDE-03FA-4AFB-91AB-12AFCEF14BD8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2154340" y="3857802"/>
            <a:ext cx="886131" cy="248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85D41DA9-8258-487B-B435-7666E63FA1B4}"/>
              </a:ext>
            </a:extLst>
          </p:cNvPr>
          <p:cNvSpPr/>
          <p:nvPr/>
        </p:nvSpPr>
        <p:spPr>
          <a:xfrm>
            <a:off x="5110855" y="2906666"/>
            <a:ext cx="1322501" cy="4428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Centrum nastavení hovoru</a:t>
            </a:r>
            <a:endParaRPr lang="en-US" sz="900">
              <a:noFill/>
            </a:endParaRP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EAB33DA6-149A-4114-827C-13916CC68573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4283968" y="3075806"/>
            <a:ext cx="826887" cy="52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délník: se zakulacenými rohy 50">
            <a:extLst>
              <a:ext uri="{FF2B5EF4-FFF2-40B4-BE49-F238E27FC236}">
                <a16:creationId xmlns:a16="http://schemas.microsoft.com/office/drawing/2014/main" id="{6B793CE2-85A4-4CEF-8EEF-BB450A6CD4CC}"/>
              </a:ext>
            </a:extLst>
          </p:cNvPr>
          <p:cNvSpPr/>
          <p:nvPr/>
        </p:nvSpPr>
        <p:spPr>
          <a:xfrm>
            <a:off x="5126029" y="2139702"/>
            <a:ext cx="1322501" cy="2458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Připojení k hovoru</a:t>
            </a:r>
            <a:endParaRPr lang="en-US" sz="900">
              <a:noFill/>
            </a:endParaRP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07168255-D139-4839-9034-84A7E350DA06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4499993" y="2262625"/>
            <a:ext cx="626036" cy="543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délník 56">
            <a:extLst>
              <a:ext uri="{FF2B5EF4-FFF2-40B4-BE49-F238E27FC236}">
                <a16:creationId xmlns:a16="http://schemas.microsoft.com/office/drawing/2014/main" id="{F42C3507-1EDF-465C-8758-51EE6BE869D5}"/>
              </a:ext>
            </a:extLst>
          </p:cNvPr>
          <p:cNvSpPr/>
          <p:nvPr/>
        </p:nvSpPr>
        <p:spPr>
          <a:xfrm>
            <a:off x="3956800" y="2775564"/>
            <a:ext cx="527538" cy="157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3B1B2C3-3570-4390-846E-FA66319D4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9" t="28208" r="31242" b="15375"/>
          <a:stretch/>
        </p:blipFill>
        <p:spPr>
          <a:xfrm>
            <a:off x="4645616" y="1774716"/>
            <a:ext cx="2496278" cy="2304256"/>
          </a:xfrm>
          <a:prstGeom prst="rect">
            <a:avLst/>
          </a:prstGeom>
        </p:spPr>
      </p:pic>
      <p:sp>
        <p:nvSpPr>
          <p:cNvPr id="13" name="Veselý obličej 12">
            <a:extLst>
              <a:ext uri="{FF2B5EF4-FFF2-40B4-BE49-F238E27FC236}">
                <a16:creationId xmlns:a16="http://schemas.microsoft.com/office/drawing/2014/main" id="{54219597-49AD-40E2-876A-8B7BD07D3F38}"/>
              </a:ext>
            </a:extLst>
          </p:cNvPr>
          <p:cNvSpPr/>
          <p:nvPr/>
        </p:nvSpPr>
        <p:spPr>
          <a:xfrm>
            <a:off x="5522245" y="2298030"/>
            <a:ext cx="743020" cy="720080"/>
          </a:xfrm>
          <a:prstGeom prst="smileyFac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87726C-EB58-4953-8682-6889E7B2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Postup – připojení ke schůzce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AC7C09-EEB8-4E11-9E60-9BA961377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1600"/>
              <a:t>Jako účastník bez licence máte omezené možnosti použití </a:t>
            </a:r>
            <a:r>
              <a:rPr lang="cs-CZ" sz="1600" err="1"/>
              <a:t>Teams</a:t>
            </a:r>
            <a:r>
              <a:rPr lang="cs-CZ" sz="1600"/>
              <a:t> hovoru.</a:t>
            </a:r>
          </a:p>
          <a:p>
            <a:r>
              <a:rPr lang="cs-CZ" sz="1600"/>
              <a:t>Je potřeba, aby organizátor schůzky povolil přístup.</a:t>
            </a:r>
            <a:endParaRPr lang="en-US" sz="160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9EB51E-F6E8-4FCB-961B-6F79C509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CCA69B6-E9D2-4084-8180-687C5A7EF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12378" r="27479" b="25885"/>
          <a:stretch/>
        </p:blipFill>
        <p:spPr bwMode="auto">
          <a:xfrm>
            <a:off x="577214" y="1779662"/>
            <a:ext cx="297633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68EE8DA-EAE5-43BB-A13F-D2FF7DB1B396}"/>
              </a:ext>
            </a:extLst>
          </p:cNvPr>
          <p:cNvCxnSpPr>
            <a:cxnSpLocks/>
          </p:cNvCxnSpPr>
          <p:nvPr/>
        </p:nvCxnSpPr>
        <p:spPr>
          <a:xfrm>
            <a:off x="5436096" y="1491630"/>
            <a:ext cx="1327672" cy="1526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60CB7A1-F791-4E74-B6EE-A062F24698F7}"/>
              </a:ext>
            </a:extLst>
          </p:cNvPr>
          <p:cNvCxnSpPr>
            <a:cxnSpLocks/>
          </p:cNvCxnSpPr>
          <p:nvPr/>
        </p:nvCxnSpPr>
        <p:spPr>
          <a:xfrm flipH="1">
            <a:off x="3275856" y="1491630"/>
            <a:ext cx="216024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358F840E-9EF7-4613-A418-61FE54BD4C37}"/>
              </a:ext>
            </a:extLst>
          </p:cNvPr>
          <p:cNvSpPr/>
          <p:nvPr/>
        </p:nvSpPr>
        <p:spPr>
          <a:xfrm>
            <a:off x="107504" y="1623219"/>
            <a:ext cx="1490133" cy="312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okno účastníka</a:t>
            </a:r>
            <a:endParaRPr lang="en-US" sz="1100">
              <a:noFill/>
            </a:endParaRP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3E1ABA3C-7E47-4BC2-8C78-AB153C802B70}"/>
              </a:ext>
            </a:extLst>
          </p:cNvPr>
          <p:cNvSpPr/>
          <p:nvPr/>
        </p:nvSpPr>
        <p:spPr>
          <a:xfrm>
            <a:off x="6101971" y="1618273"/>
            <a:ext cx="1490133" cy="312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>
                <a:solidFill>
                  <a:schemeClr val="accent1"/>
                </a:solidFill>
              </a:rPr>
              <a:t>okno organizátora</a:t>
            </a:r>
            <a:endParaRPr lang="en-US" sz="1100">
              <a:noFill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19E5AEF-016A-4E81-9B73-0973BB80E4E5}"/>
              </a:ext>
            </a:extLst>
          </p:cNvPr>
          <p:cNvSpPr/>
          <p:nvPr/>
        </p:nvSpPr>
        <p:spPr>
          <a:xfrm>
            <a:off x="6516217" y="3573062"/>
            <a:ext cx="360040" cy="165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6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7D318-F10E-463D-85DA-A6368BA1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Průběh schůzky</a:t>
            </a: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144EA2-350E-43E3-A044-59C9D2B0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CB59-AE8F-44DD-8347-299A267CBB17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7FE4C9F-CAF5-48A5-A263-58821452A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4" t="73073" r="34510" b="16350"/>
          <a:stretch/>
        </p:blipFill>
        <p:spPr bwMode="auto">
          <a:xfrm>
            <a:off x="489620" y="4073282"/>
            <a:ext cx="482453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8ABBDF3-FE1F-4752-882F-A6F2D4EF1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27980" r="27479" b="25885"/>
          <a:stretch/>
        </p:blipFill>
        <p:spPr bwMode="auto">
          <a:xfrm>
            <a:off x="489620" y="1307024"/>
            <a:ext cx="4824536" cy="27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62DDF63-2067-423C-B107-4D804E3E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1444450"/>
            <a:ext cx="3672408" cy="300390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1400"/>
              <a:t>Sledovat, jak dlouho už si povídáte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Vypnout / zapnout kameru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Vypnout / zapnout svůj mikrofon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Sdílet svou obrazovku počítače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Další volby hovoru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Možnost chatovat se všemi najednou</a:t>
            </a:r>
            <a:endParaRPr lang="en-US" sz="1400"/>
          </a:p>
          <a:p>
            <a:pPr marL="514350" lvl="0" indent="-514350">
              <a:buFont typeface="+mj-lt"/>
              <a:buAutoNum type="arabicPeriod"/>
            </a:pPr>
            <a:r>
              <a:rPr lang="cs-CZ" sz="1400"/>
              <a:t>Prohlídnout si, kdo je připojený</a:t>
            </a:r>
            <a:endParaRPr lang="en-US" sz="1400"/>
          </a:p>
          <a:p>
            <a:pPr marL="514350" indent="-514350">
              <a:buFont typeface="+mj-lt"/>
              <a:buAutoNum type="arabicPeriod"/>
            </a:pPr>
            <a:r>
              <a:rPr lang="cs-CZ" sz="1400"/>
              <a:t>Opustit schůzku (přes ten odkaz se pak dá kdykoli znova připojit)</a:t>
            </a:r>
            <a:endParaRPr lang="en-US" sz="140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7904A9C-A07C-4309-ADEB-C84A41D7982D}"/>
              </a:ext>
            </a:extLst>
          </p:cNvPr>
          <p:cNvSpPr txBox="1">
            <a:spLocks/>
          </p:cNvSpPr>
          <p:nvPr/>
        </p:nvSpPr>
        <p:spPr>
          <a:xfrm>
            <a:off x="395536" y="805057"/>
            <a:ext cx="4633252" cy="398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Když budete už ve schůzce, máte možnost sledovat:</a:t>
            </a:r>
            <a:endParaRPr lang="en-US" sz="1600"/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9E4150CE-8C32-4815-B9B2-52F57A90B31D}"/>
              </a:ext>
            </a:extLst>
          </p:cNvPr>
          <p:cNvSpPr/>
          <p:nvPr/>
        </p:nvSpPr>
        <p:spPr>
          <a:xfrm>
            <a:off x="1046029" y="4600388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1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C139EF51-746B-4F5B-A7C5-5183D1829DD3}"/>
              </a:ext>
            </a:extLst>
          </p:cNvPr>
          <p:cNvSpPr/>
          <p:nvPr/>
        </p:nvSpPr>
        <p:spPr>
          <a:xfrm>
            <a:off x="1582702" y="4603919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2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83854978-7445-44B2-9A61-E82E83C408F3}"/>
              </a:ext>
            </a:extLst>
          </p:cNvPr>
          <p:cNvSpPr/>
          <p:nvPr/>
        </p:nvSpPr>
        <p:spPr>
          <a:xfrm>
            <a:off x="2054950" y="4603919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3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C7F96747-9E82-422A-8733-9294C1C30059}"/>
              </a:ext>
            </a:extLst>
          </p:cNvPr>
          <p:cNvSpPr/>
          <p:nvPr/>
        </p:nvSpPr>
        <p:spPr>
          <a:xfrm>
            <a:off x="2532142" y="4600389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4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4" name="Vývojový diagram: spojnice 13">
            <a:extLst>
              <a:ext uri="{FF2B5EF4-FFF2-40B4-BE49-F238E27FC236}">
                <a16:creationId xmlns:a16="http://schemas.microsoft.com/office/drawing/2014/main" id="{9796611E-9D66-4C5D-930C-38974C463966}"/>
              </a:ext>
            </a:extLst>
          </p:cNvPr>
          <p:cNvSpPr/>
          <p:nvPr/>
        </p:nvSpPr>
        <p:spPr>
          <a:xfrm>
            <a:off x="3001766" y="4600388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5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5" name="Vývojový diagram: spojnice 14">
            <a:extLst>
              <a:ext uri="{FF2B5EF4-FFF2-40B4-BE49-F238E27FC236}">
                <a16:creationId xmlns:a16="http://schemas.microsoft.com/office/drawing/2014/main" id="{09A8C557-417B-48EE-B5E3-1E479EEE408E}"/>
              </a:ext>
            </a:extLst>
          </p:cNvPr>
          <p:cNvSpPr/>
          <p:nvPr/>
        </p:nvSpPr>
        <p:spPr>
          <a:xfrm>
            <a:off x="3470627" y="4600388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6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6" name="Vývojový diagram: spojnice 15">
            <a:extLst>
              <a:ext uri="{FF2B5EF4-FFF2-40B4-BE49-F238E27FC236}">
                <a16:creationId xmlns:a16="http://schemas.microsoft.com/office/drawing/2014/main" id="{C8A1AA7D-027D-4A2E-8B2C-1DF4D3F89F4F}"/>
              </a:ext>
            </a:extLst>
          </p:cNvPr>
          <p:cNvSpPr/>
          <p:nvPr/>
        </p:nvSpPr>
        <p:spPr>
          <a:xfrm>
            <a:off x="3923530" y="4603918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7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93F830E4-4443-4862-909C-351C1B9846C8}"/>
              </a:ext>
            </a:extLst>
          </p:cNvPr>
          <p:cNvSpPr/>
          <p:nvPr/>
        </p:nvSpPr>
        <p:spPr>
          <a:xfrm>
            <a:off x="4391980" y="4575249"/>
            <a:ext cx="360040" cy="33374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tx2"/>
                </a:solidFill>
              </a:rPr>
              <a:t>8</a:t>
            </a:r>
            <a:endParaRPr lang="en-US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01806"/>
      </p:ext>
    </p:extLst>
  </p:cSld>
  <p:clrMapOvr>
    <a:masterClrMapping/>
  </p:clrMapOvr>
</p:sld>
</file>

<file path=ppt/theme/theme1.xml><?xml version="1.0" encoding="utf-8"?>
<a:theme xmlns:a="http://schemas.openxmlformats.org/drawingml/2006/main" name="SERVICES - Titulky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RVICES - Holka + pavou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RVICES - Chlap + pavou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RVICES - Pavou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RVICES - Hol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ERVICES - Chla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ERVICES - Přechod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ERVICES - Prázdný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ERVICES - Úplně prázdný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821B87504EF74894E2A450E9032D77" ma:contentTypeVersion="11" ma:contentTypeDescription="Vytvoří nový dokument" ma:contentTypeScope="" ma:versionID="e1b38105b2f7418f161669ada4cc4035">
  <xsd:schema xmlns:xsd="http://www.w3.org/2001/XMLSchema" xmlns:xs="http://www.w3.org/2001/XMLSchema" xmlns:p="http://schemas.microsoft.com/office/2006/metadata/properties" xmlns:ns2="bc78a242-b137-4b94-84ab-b951a7ac51ec" xmlns:ns3="75e96459-c25e-4410-9442-5930f87bca1d" targetNamespace="http://schemas.microsoft.com/office/2006/metadata/properties" ma:root="true" ma:fieldsID="31bc3c1e9910635977de16c681aec380" ns2:_="" ns3:_="">
    <xsd:import namespace="bc78a242-b137-4b94-84ab-b951a7ac51ec"/>
    <xsd:import namespace="75e96459-c25e-4410-9442-5930f87bca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8a242-b137-4b94-84ab-b951a7ac5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96459-c25e-4410-9442-5930f87bca1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B5FE06-FF86-4D03-A4B9-90279A955ACA}">
  <ds:schemaRefs>
    <ds:schemaRef ds:uri="75e96459-c25e-4410-9442-5930f87bca1d"/>
    <ds:schemaRef ds:uri="bc78a242-b137-4b94-84ab-b951a7ac51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9B72EE-626A-48F4-91A6-678CA9A40A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16F7AD-0504-45B2-B75E-F83BCB3419C5}">
  <ds:schemaRefs>
    <ds:schemaRef ds:uri="75e96459-c25e-4410-9442-5930f87bca1d"/>
    <ds:schemaRef ds:uri="bc78a242-b137-4b94-84ab-b951a7ac51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9</Slides>
  <Notes>2</Notes>
  <HiddenSlides>0</HiddenSlide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SERVICES - Titulky</vt:lpstr>
      <vt:lpstr>SERVICES - Holka + pavouk</vt:lpstr>
      <vt:lpstr>SERVICES - Chlap + pavouk</vt:lpstr>
      <vt:lpstr>SERVICES - Pavouk</vt:lpstr>
      <vt:lpstr>SERVICES - Holka</vt:lpstr>
      <vt:lpstr>SERVICES - Chlap</vt:lpstr>
      <vt:lpstr>SERVICES - Přechod</vt:lpstr>
      <vt:lpstr>SERVICES - Prázdný</vt:lpstr>
      <vt:lpstr>SERVICES - Úplně prázdný</vt:lpstr>
      <vt:lpstr>Microsoft Teams  Online schůzky – ve firemním týmu, s dodavateli či zákazníky</vt:lpstr>
      <vt:lpstr>Jak na to</vt:lpstr>
      <vt:lpstr>Postup – založení schůzky</vt:lpstr>
      <vt:lpstr>Postup – založení schůzky</vt:lpstr>
      <vt:lpstr>Postup – připojení ke schůzce</vt:lpstr>
      <vt:lpstr>Postup – připojení ke schůzce</vt:lpstr>
      <vt:lpstr>Postup – připojení ke schůzce</vt:lpstr>
      <vt:lpstr>Postup – připojení ke schůzce</vt:lpstr>
      <vt:lpstr>Průběh schůzky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Když ti život nadělí citrony, řekni si ještě o sůl a TEQUILU!</dc:title>
  <dc:creator>Darina Vodrážková, DAQUAS</dc:creator>
  <cp:revision>1</cp:revision>
  <dcterms:created xsi:type="dcterms:W3CDTF">2020-03-15T14:51:49Z</dcterms:created>
  <dcterms:modified xsi:type="dcterms:W3CDTF">2020-03-20T11:32:01Z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0x01010002821B87504EF74894E2A450E9032D77</vt:lpwstr>
  </property>
</Properties>
</file>